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notesMasterIdLst>
    <p:notesMasterId r:id="rId22"/>
  </p:notesMasterIdLst>
  <p:sldIdLst>
    <p:sldId id="256" r:id="rId2"/>
    <p:sldId id="292" r:id="rId3"/>
    <p:sldId id="273" r:id="rId4"/>
    <p:sldId id="283" r:id="rId5"/>
    <p:sldId id="274" r:id="rId6"/>
    <p:sldId id="275" r:id="rId7"/>
    <p:sldId id="276" r:id="rId8"/>
    <p:sldId id="258" r:id="rId9"/>
    <p:sldId id="296" r:id="rId10"/>
    <p:sldId id="272" r:id="rId11"/>
    <p:sldId id="269" r:id="rId12"/>
    <p:sldId id="298" r:id="rId13"/>
    <p:sldId id="299" r:id="rId14"/>
    <p:sldId id="267" r:id="rId15"/>
    <p:sldId id="277" r:id="rId16"/>
    <p:sldId id="278" r:id="rId17"/>
    <p:sldId id="279" r:id="rId18"/>
    <p:sldId id="291" r:id="rId19"/>
    <p:sldId id="282"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1"/>
    <p:restoredTop sz="71272"/>
  </p:normalViewPr>
  <p:slideViewPr>
    <p:cSldViewPr snapToGrid="0" snapToObjects="1">
      <p:cViewPr varScale="1">
        <p:scale>
          <a:sx n="76" d="100"/>
          <a:sy n="76" d="100"/>
        </p:scale>
        <p:origin x="16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image" Target="../media/image14.jpg"/><Relationship Id="rId4" Type="http://schemas.openxmlformats.org/officeDocument/2006/relationships/image" Target="../media/image17.jpg"/></Relationships>
</file>

<file path=ppt/diagrams/_rels/data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image" Target="../media/image14.jpg"/><Relationship Id="rId4" Type="http://schemas.openxmlformats.org/officeDocument/2006/relationships/image" Target="../media/image17.jpg"/></Relationships>
</file>

<file path=ppt/diagrams/_rels/drawing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30C3C5-5E35-4066-8F12-5F1C57B3CAC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931AB0-9AEA-4C5F-BE70-C5AE37E751B0}">
      <dgm:prSet/>
      <dgm:spPr/>
      <dgm:t>
        <a:bodyPr/>
        <a:lstStyle/>
        <a:p>
          <a:r>
            <a:rPr lang="en-GB" dirty="0"/>
            <a:t>Develop your knowledge and skills about</a:t>
          </a:r>
          <a:endParaRPr lang="en-US" dirty="0"/>
        </a:p>
      </dgm:t>
    </dgm:pt>
    <dgm:pt modelId="{D6AF07DA-6F88-48F9-84C3-F10F72D5647A}" type="parTrans" cxnId="{3CCD1AA9-9A7F-4671-ADAD-9396840E70C1}">
      <dgm:prSet/>
      <dgm:spPr/>
      <dgm:t>
        <a:bodyPr/>
        <a:lstStyle/>
        <a:p>
          <a:endParaRPr lang="en-US"/>
        </a:p>
      </dgm:t>
    </dgm:pt>
    <dgm:pt modelId="{2A9C08C3-0FFC-4D4A-8978-EBA78F42E368}" type="sibTrans" cxnId="{3CCD1AA9-9A7F-4671-ADAD-9396840E70C1}">
      <dgm:prSet/>
      <dgm:spPr/>
      <dgm:t>
        <a:bodyPr/>
        <a:lstStyle/>
        <a:p>
          <a:endParaRPr lang="en-US"/>
        </a:p>
      </dgm:t>
    </dgm:pt>
    <dgm:pt modelId="{AA836102-5960-49B5-940E-48BA09B0F626}">
      <dgm:prSet/>
      <dgm:spPr/>
      <dgm:t>
        <a:bodyPr/>
        <a:lstStyle/>
        <a:p>
          <a:r>
            <a:rPr lang="en-GB" dirty="0"/>
            <a:t>Applying the steps in regression modelling process.</a:t>
          </a:r>
          <a:endParaRPr lang="en-US" dirty="0"/>
        </a:p>
      </dgm:t>
    </dgm:pt>
    <dgm:pt modelId="{5EC61EA0-59C3-4CEA-B86E-E0CB4DB84992}" type="parTrans" cxnId="{77CB855A-05A8-4CF7-B877-1A6A3C9714E5}">
      <dgm:prSet/>
      <dgm:spPr/>
      <dgm:t>
        <a:bodyPr/>
        <a:lstStyle/>
        <a:p>
          <a:endParaRPr lang="en-US"/>
        </a:p>
      </dgm:t>
    </dgm:pt>
    <dgm:pt modelId="{B79ABE24-E646-4385-962B-FD16854C3889}" type="sibTrans" cxnId="{77CB855A-05A8-4CF7-B877-1A6A3C9714E5}">
      <dgm:prSet/>
      <dgm:spPr/>
      <dgm:t>
        <a:bodyPr/>
        <a:lstStyle/>
        <a:p>
          <a:endParaRPr lang="en-US"/>
        </a:p>
      </dgm:t>
    </dgm:pt>
    <dgm:pt modelId="{68AD5F50-8B20-4147-92C1-9D112AC0867B}">
      <dgm:prSet/>
      <dgm:spPr/>
      <dgm:t>
        <a:bodyPr/>
        <a:lstStyle/>
        <a:p>
          <a:endParaRPr lang="en-US" dirty="0"/>
        </a:p>
      </dgm:t>
    </dgm:pt>
    <dgm:pt modelId="{2D87039F-609D-41AF-A30C-6242CCAC91B0}" type="parTrans" cxnId="{3D88CC55-2809-4DC2-959E-951BF408BE3D}">
      <dgm:prSet/>
      <dgm:spPr/>
      <dgm:t>
        <a:bodyPr/>
        <a:lstStyle/>
        <a:p>
          <a:endParaRPr lang="en-US"/>
        </a:p>
      </dgm:t>
    </dgm:pt>
    <dgm:pt modelId="{09828C09-FE85-476B-B6B7-7277A20EA686}" type="sibTrans" cxnId="{3D88CC55-2809-4DC2-959E-951BF408BE3D}">
      <dgm:prSet/>
      <dgm:spPr/>
      <dgm:t>
        <a:bodyPr/>
        <a:lstStyle/>
        <a:p>
          <a:endParaRPr lang="en-US"/>
        </a:p>
      </dgm:t>
    </dgm:pt>
    <dgm:pt modelId="{82CF9378-3F0F-449B-9F3D-306D6047B37D}">
      <dgm:prSet/>
      <dgm:spPr/>
      <dgm:t>
        <a:bodyPr/>
        <a:lstStyle/>
        <a:p>
          <a:r>
            <a:rPr lang="en-GB" dirty="0"/>
            <a:t>You will explore </a:t>
          </a:r>
          <a:endParaRPr lang="en-US" dirty="0"/>
        </a:p>
      </dgm:t>
    </dgm:pt>
    <dgm:pt modelId="{C3B81F64-4BAC-4085-9F12-7CAD25022669}" type="parTrans" cxnId="{51470DAE-F92E-490F-9AC6-9EC57E3925E6}">
      <dgm:prSet/>
      <dgm:spPr/>
      <dgm:t>
        <a:bodyPr/>
        <a:lstStyle/>
        <a:p>
          <a:endParaRPr lang="en-US"/>
        </a:p>
      </dgm:t>
    </dgm:pt>
    <dgm:pt modelId="{80C534CB-959B-4CB6-AFF2-008566755DDD}" type="sibTrans" cxnId="{51470DAE-F92E-490F-9AC6-9EC57E3925E6}">
      <dgm:prSet/>
      <dgm:spPr/>
      <dgm:t>
        <a:bodyPr/>
        <a:lstStyle/>
        <a:p>
          <a:endParaRPr lang="en-US"/>
        </a:p>
      </dgm:t>
    </dgm:pt>
    <dgm:pt modelId="{52AB36B6-149C-4D40-9088-F7BEF0670A30}">
      <dgm:prSet/>
      <dgm:spPr/>
      <dgm:t>
        <a:bodyPr/>
        <a:lstStyle/>
        <a:p>
          <a:r>
            <a:rPr lang="en-US" dirty="0"/>
            <a:t>R documentation</a:t>
          </a:r>
        </a:p>
      </dgm:t>
    </dgm:pt>
    <dgm:pt modelId="{A08D5450-546A-4D8B-9185-C2870E8640D4}" type="parTrans" cxnId="{461DC428-A43C-4413-9E4D-58985EDD0704}">
      <dgm:prSet/>
      <dgm:spPr/>
      <dgm:t>
        <a:bodyPr/>
        <a:lstStyle/>
        <a:p>
          <a:endParaRPr lang="en-US"/>
        </a:p>
      </dgm:t>
    </dgm:pt>
    <dgm:pt modelId="{10784804-785E-4D37-9531-7FE70ADAAC05}" type="sibTrans" cxnId="{461DC428-A43C-4413-9E4D-58985EDD0704}">
      <dgm:prSet/>
      <dgm:spPr/>
      <dgm:t>
        <a:bodyPr/>
        <a:lstStyle/>
        <a:p>
          <a:endParaRPr lang="en-US"/>
        </a:p>
      </dgm:t>
    </dgm:pt>
    <dgm:pt modelId="{8A3F4EFD-DD98-5A4A-BB87-CB385BD27799}">
      <dgm:prSet/>
      <dgm:spPr/>
      <dgm:t>
        <a:bodyPr/>
        <a:lstStyle/>
        <a:p>
          <a:r>
            <a:rPr lang="en-GB" dirty="0"/>
            <a:t>Regression methods to test associations between one predictor variable and one outcome variable. </a:t>
          </a:r>
          <a:endParaRPr lang="en-US" dirty="0"/>
        </a:p>
      </dgm:t>
    </dgm:pt>
    <dgm:pt modelId="{4BB51350-4358-1E44-A972-CF85CC624118}" type="parTrans" cxnId="{415D2F6D-D7B2-3A4E-91A2-DE91193E1ACD}">
      <dgm:prSet/>
      <dgm:spPr/>
      <dgm:t>
        <a:bodyPr/>
        <a:lstStyle/>
        <a:p>
          <a:endParaRPr lang="en-GB"/>
        </a:p>
      </dgm:t>
    </dgm:pt>
    <dgm:pt modelId="{32B93772-6C4C-1646-9B01-7557C26A9B0A}" type="sibTrans" cxnId="{415D2F6D-D7B2-3A4E-91A2-DE91193E1ACD}">
      <dgm:prSet/>
      <dgm:spPr/>
      <dgm:t>
        <a:bodyPr/>
        <a:lstStyle/>
        <a:p>
          <a:endParaRPr lang="en-GB"/>
        </a:p>
      </dgm:t>
    </dgm:pt>
    <dgm:pt modelId="{A4D565B3-A7E6-D64B-9928-F6E406741770}">
      <dgm:prSet/>
      <dgm:spPr/>
      <dgm:t>
        <a:bodyPr/>
        <a:lstStyle/>
        <a:p>
          <a:r>
            <a:rPr lang="en-GB" dirty="0"/>
            <a:t>Modelling problems and draw conclusions from correlated variables.</a:t>
          </a:r>
          <a:endParaRPr lang="en-US" dirty="0"/>
        </a:p>
      </dgm:t>
    </dgm:pt>
    <dgm:pt modelId="{B243AE20-C4FF-044B-A077-A8EF81AC38DC}" type="parTrans" cxnId="{1FFA31BD-0196-1542-959F-07C0324279AF}">
      <dgm:prSet/>
      <dgm:spPr/>
      <dgm:t>
        <a:bodyPr/>
        <a:lstStyle/>
        <a:p>
          <a:endParaRPr lang="en-GB"/>
        </a:p>
      </dgm:t>
    </dgm:pt>
    <dgm:pt modelId="{EEA7F700-8A26-BD4D-A384-48758891F9CC}" type="sibTrans" cxnId="{1FFA31BD-0196-1542-959F-07C0324279AF}">
      <dgm:prSet/>
      <dgm:spPr/>
      <dgm:t>
        <a:bodyPr/>
        <a:lstStyle/>
        <a:p>
          <a:endParaRPr lang="en-GB"/>
        </a:p>
      </dgm:t>
    </dgm:pt>
    <dgm:pt modelId="{888D9163-DEE2-844D-A8D1-7C0F23628AB8}">
      <dgm:prSet/>
      <dgm:spPr/>
      <dgm:t>
        <a:bodyPr/>
        <a:lstStyle/>
        <a:p>
          <a:r>
            <a:rPr lang="en-GB" dirty="0"/>
            <a:t>To identify unobservable groups in the data. </a:t>
          </a:r>
          <a:endParaRPr lang="en-US" dirty="0"/>
        </a:p>
      </dgm:t>
    </dgm:pt>
    <dgm:pt modelId="{04FA7E4E-840D-F849-96D3-59A9BDF934EA}" type="parTrans" cxnId="{F9FCBD66-E972-A346-A12D-BD950AE4E76B}">
      <dgm:prSet/>
      <dgm:spPr/>
      <dgm:t>
        <a:bodyPr/>
        <a:lstStyle/>
        <a:p>
          <a:endParaRPr lang="en-GB"/>
        </a:p>
      </dgm:t>
    </dgm:pt>
    <dgm:pt modelId="{A1ED5978-8DD6-3F40-80D4-C1B6A09DFD2A}" type="sibTrans" cxnId="{F9FCBD66-E972-A346-A12D-BD950AE4E76B}">
      <dgm:prSet/>
      <dgm:spPr/>
      <dgm:t>
        <a:bodyPr/>
        <a:lstStyle/>
        <a:p>
          <a:endParaRPr lang="en-GB"/>
        </a:p>
      </dgm:t>
    </dgm:pt>
    <dgm:pt modelId="{1E0B03B7-438C-A943-B28B-E0898CA65459}">
      <dgm:prSet/>
      <dgm:spPr/>
      <dgm:t>
        <a:bodyPr/>
        <a:lstStyle/>
        <a:p>
          <a:r>
            <a:rPr lang="en-US" dirty="0"/>
            <a:t>Social inequalities</a:t>
          </a:r>
        </a:p>
      </dgm:t>
    </dgm:pt>
    <dgm:pt modelId="{02A8B8B6-ECD5-A241-B94F-286E43D916F7}" type="parTrans" cxnId="{197F3169-C0B2-D345-8A2D-0B8DB52ED0B1}">
      <dgm:prSet/>
      <dgm:spPr/>
      <dgm:t>
        <a:bodyPr/>
        <a:lstStyle/>
        <a:p>
          <a:endParaRPr lang="en-GB"/>
        </a:p>
      </dgm:t>
    </dgm:pt>
    <dgm:pt modelId="{C145F6D3-BDF7-2547-9802-8DE557E4C065}" type="sibTrans" cxnId="{197F3169-C0B2-D345-8A2D-0B8DB52ED0B1}">
      <dgm:prSet/>
      <dgm:spPr/>
      <dgm:t>
        <a:bodyPr/>
        <a:lstStyle/>
        <a:p>
          <a:endParaRPr lang="en-GB"/>
        </a:p>
      </dgm:t>
    </dgm:pt>
    <dgm:pt modelId="{631A4BA8-C983-DB44-A029-F9B8ED3981A6}">
      <dgm:prSet/>
      <dgm:spPr/>
      <dgm:t>
        <a:bodyPr/>
        <a:lstStyle/>
        <a:p>
          <a:r>
            <a:rPr lang="en-US" dirty="0"/>
            <a:t>Aging</a:t>
          </a:r>
        </a:p>
      </dgm:t>
    </dgm:pt>
    <dgm:pt modelId="{A84B8029-2189-1F4D-8FD7-077AAAEAB098}" type="parTrans" cxnId="{3FBAB2F3-BFB1-1245-9846-6763821BA767}">
      <dgm:prSet/>
      <dgm:spPr/>
      <dgm:t>
        <a:bodyPr/>
        <a:lstStyle/>
        <a:p>
          <a:endParaRPr lang="en-GB"/>
        </a:p>
      </dgm:t>
    </dgm:pt>
    <dgm:pt modelId="{99B01BFD-D064-994A-841A-148AB6C6BB6C}" type="sibTrans" cxnId="{3FBAB2F3-BFB1-1245-9846-6763821BA767}">
      <dgm:prSet/>
      <dgm:spPr/>
      <dgm:t>
        <a:bodyPr/>
        <a:lstStyle/>
        <a:p>
          <a:endParaRPr lang="en-GB"/>
        </a:p>
      </dgm:t>
    </dgm:pt>
    <dgm:pt modelId="{81B5FF8E-C967-8F4B-9A11-C8732C971288}">
      <dgm:prSet/>
      <dgm:spPr/>
      <dgm:t>
        <a:bodyPr/>
        <a:lstStyle/>
        <a:p>
          <a:r>
            <a:rPr lang="en-US" dirty="0"/>
            <a:t>Social determinants of health</a:t>
          </a:r>
        </a:p>
      </dgm:t>
    </dgm:pt>
    <dgm:pt modelId="{4AFCF789-25CD-1C4A-917C-B6EFBA4AAE54}" type="parTrans" cxnId="{07826D4F-20E8-6343-94EA-08A9687950A2}">
      <dgm:prSet/>
      <dgm:spPr/>
      <dgm:t>
        <a:bodyPr/>
        <a:lstStyle/>
        <a:p>
          <a:endParaRPr lang="en-GB"/>
        </a:p>
      </dgm:t>
    </dgm:pt>
    <dgm:pt modelId="{2BC602F1-A27F-0440-BE98-9651E14A47C2}" type="sibTrans" cxnId="{07826D4F-20E8-6343-94EA-08A9687950A2}">
      <dgm:prSet/>
      <dgm:spPr/>
      <dgm:t>
        <a:bodyPr/>
        <a:lstStyle/>
        <a:p>
          <a:endParaRPr lang="en-GB"/>
        </a:p>
      </dgm:t>
    </dgm:pt>
    <dgm:pt modelId="{380304E9-E563-0148-95DE-2B1A575B4252}">
      <dgm:prSet/>
      <dgm:spPr/>
      <dgm:t>
        <a:bodyPr/>
        <a:lstStyle/>
        <a:p>
          <a:r>
            <a:rPr lang="en-US" dirty="0"/>
            <a:t>Chronic diseases</a:t>
          </a:r>
        </a:p>
      </dgm:t>
    </dgm:pt>
    <dgm:pt modelId="{F8B1E353-2D2F-6841-AAF2-3198E38AC685}" type="parTrans" cxnId="{FBBEA45C-EC9E-C44A-A143-A2ABC317CFFE}">
      <dgm:prSet/>
      <dgm:spPr/>
      <dgm:t>
        <a:bodyPr/>
        <a:lstStyle/>
        <a:p>
          <a:endParaRPr lang="en-GB"/>
        </a:p>
      </dgm:t>
    </dgm:pt>
    <dgm:pt modelId="{FA661CDC-FD68-0141-B19B-B59C078A7FB6}" type="sibTrans" cxnId="{FBBEA45C-EC9E-C44A-A143-A2ABC317CFFE}">
      <dgm:prSet/>
      <dgm:spPr/>
      <dgm:t>
        <a:bodyPr/>
        <a:lstStyle/>
        <a:p>
          <a:endParaRPr lang="en-GB"/>
        </a:p>
      </dgm:t>
    </dgm:pt>
    <dgm:pt modelId="{B4A6A1D2-CA74-B046-BFEA-6AC4431274A3}">
      <dgm:prSet/>
      <dgm:spPr/>
      <dgm:t>
        <a:bodyPr/>
        <a:lstStyle/>
        <a:p>
          <a:r>
            <a:rPr lang="en-US" dirty="0"/>
            <a:t>Dataset sources</a:t>
          </a:r>
        </a:p>
      </dgm:t>
    </dgm:pt>
    <dgm:pt modelId="{21654DAD-41DD-0E40-9E2E-FD70A6665C6A}" type="parTrans" cxnId="{28991C09-D312-0142-B510-F92EACE0ABD9}">
      <dgm:prSet/>
      <dgm:spPr/>
    </dgm:pt>
    <dgm:pt modelId="{A6E0023E-C3A6-0F44-B90E-E29031233BD3}" type="sibTrans" cxnId="{28991C09-D312-0142-B510-F92EACE0ABD9}">
      <dgm:prSet/>
      <dgm:spPr/>
    </dgm:pt>
    <dgm:pt modelId="{C450DDE8-6CEC-234A-ADD3-E1EF46209FA3}">
      <dgm:prSet/>
      <dgm:spPr/>
      <dgm:t>
        <a:bodyPr/>
        <a:lstStyle/>
        <a:p>
          <a:r>
            <a:rPr lang="en-US" dirty="0"/>
            <a:t>Exposome</a:t>
          </a:r>
        </a:p>
      </dgm:t>
    </dgm:pt>
    <dgm:pt modelId="{85A7EE69-5902-274B-AD46-D134FFD2DEDA}" type="parTrans" cxnId="{629C5B8A-EBCE-D241-8200-CFACE3CD3704}">
      <dgm:prSet/>
      <dgm:spPr/>
    </dgm:pt>
    <dgm:pt modelId="{A1A7400A-AE79-E14C-B237-F9466E41FFEF}" type="sibTrans" cxnId="{629C5B8A-EBCE-D241-8200-CFACE3CD3704}">
      <dgm:prSet/>
      <dgm:spPr/>
    </dgm:pt>
    <dgm:pt modelId="{8677E563-F74E-B945-8112-7D3CAAB7DAF7}">
      <dgm:prSet/>
      <dgm:spPr/>
      <dgm:t>
        <a:bodyPr/>
        <a:lstStyle/>
        <a:p>
          <a:pPr>
            <a:buNone/>
          </a:pPr>
          <a:r>
            <a:rPr lang="en-US" dirty="0"/>
            <a:t>Topics</a:t>
          </a:r>
        </a:p>
      </dgm:t>
    </dgm:pt>
    <dgm:pt modelId="{2777E58A-D33A-154F-9922-7D72B4E8AEC9}" type="parTrans" cxnId="{DA846246-19BB-E24F-8189-886AF5B46DF0}">
      <dgm:prSet/>
      <dgm:spPr/>
    </dgm:pt>
    <dgm:pt modelId="{7D97CF65-6AA2-DE4D-BC00-056B15515CF7}" type="sibTrans" cxnId="{DA846246-19BB-E24F-8189-886AF5B46DF0}">
      <dgm:prSet/>
      <dgm:spPr/>
    </dgm:pt>
    <dgm:pt modelId="{51FDEBC4-5CD2-CA4E-8D8A-4C6E420065C5}">
      <dgm:prSet/>
      <dgm:spPr/>
      <dgm:t>
        <a:bodyPr/>
        <a:lstStyle/>
        <a:p>
          <a:endParaRPr lang="en-US" dirty="0"/>
        </a:p>
      </dgm:t>
    </dgm:pt>
    <dgm:pt modelId="{F153B577-DD7D-B942-8F87-0157FD8A2ECB}" type="parTrans" cxnId="{1817ADA9-6FB7-CE4B-90C0-49477C131809}">
      <dgm:prSet/>
      <dgm:spPr/>
    </dgm:pt>
    <dgm:pt modelId="{05394530-EC22-BA41-90AF-1492F80E4920}" type="sibTrans" cxnId="{1817ADA9-6FB7-CE4B-90C0-49477C131809}">
      <dgm:prSet/>
      <dgm:spPr/>
    </dgm:pt>
    <dgm:pt modelId="{1F6873FA-EB56-4F41-98F0-229D51C69837}" type="pres">
      <dgm:prSet presAssocID="{3330C3C5-5E35-4066-8F12-5F1C57B3CAC9}" presName="Name0" presStyleCnt="0">
        <dgm:presLayoutVars>
          <dgm:dir/>
          <dgm:animLvl val="lvl"/>
          <dgm:resizeHandles val="exact"/>
        </dgm:presLayoutVars>
      </dgm:prSet>
      <dgm:spPr/>
    </dgm:pt>
    <dgm:pt modelId="{48285AF6-74FF-9240-8299-BDBF064C17DB}" type="pres">
      <dgm:prSet presAssocID="{A7931AB0-9AEA-4C5F-BE70-C5AE37E751B0}" presName="composite" presStyleCnt="0"/>
      <dgm:spPr/>
    </dgm:pt>
    <dgm:pt modelId="{12E41DEB-AA3F-9349-81F1-EB0D0EA9E0E1}" type="pres">
      <dgm:prSet presAssocID="{A7931AB0-9AEA-4C5F-BE70-C5AE37E751B0}" presName="parTx" presStyleLbl="alignNode1" presStyleIdx="0" presStyleCnt="2">
        <dgm:presLayoutVars>
          <dgm:chMax val="0"/>
          <dgm:chPref val="0"/>
          <dgm:bulletEnabled val="1"/>
        </dgm:presLayoutVars>
      </dgm:prSet>
      <dgm:spPr/>
    </dgm:pt>
    <dgm:pt modelId="{FC5EFFBB-5B4E-0442-BD49-F308011A5C5D}" type="pres">
      <dgm:prSet presAssocID="{A7931AB0-9AEA-4C5F-BE70-C5AE37E751B0}" presName="desTx" presStyleLbl="alignAccFollowNode1" presStyleIdx="0" presStyleCnt="2">
        <dgm:presLayoutVars>
          <dgm:bulletEnabled val="1"/>
        </dgm:presLayoutVars>
      </dgm:prSet>
      <dgm:spPr/>
    </dgm:pt>
    <dgm:pt modelId="{E2CB9646-4F09-AD42-9F14-99BB7D5CC80A}" type="pres">
      <dgm:prSet presAssocID="{2A9C08C3-0FFC-4D4A-8978-EBA78F42E368}" presName="space" presStyleCnt="0"/>
      <dgm:spPr/>
    </dgm:pt>
    <dgm:pt modelId="{2830F75F-0B47-4545-A7E6-FE64BA491F47}" type="pres">
      <dgm:prSet presAssocID="{82CF9378-3F0F-449B-9F3D-306D6047B37D}" presName="composite" presStyleCnt="0"/>
      <dgm:spPr/>
    </dgm:pt>
    <dgm:pt modelId="{CAC72D69-22DC-964C-81D0-19DB25E77150}" type="pres">
      <dgm:prSet presAssocID="{82CF9378-3F0F-449B-9F3D-306D6047B37D}" presName="parTx" presStyleLbl="alignNode1" presStyleIdx="1" presStyleCnt="2">
        <dgm:presLayoutVars>
          <dgm:chMax val="0"/>
          <dgm:chPref val="0"/>
          <dgm:bulletEnabled val="1"/>
        </dgm:presLayoutVars>
      </dgm:prSet>
      <dgm:spPr/>
    </dgm:pt>
    <dgm:pt modelId="{8EA8ED40-BF60-364C-90E6-08789B4467A0}" type="pres">
      <dgm:prSet presAssocID="{82CF9378-3F0F-449B-9F3D-306D6047B37D}" presName="desTx" presStyleLbl="alignAccFollowNode1" presStyleIdx="1" presStyleCnt="2">
        <dgm:presLayoutVars>
          <dgm:bulletEnabled val="1"/>
        </dgm:presLayoutVars>
      </dgm:prSet>
      <dgm:spPr/>
    </dgm:pt>
  </dgm:ptLst>
  <dgm:cxnLst>
    <dgm:cxn modelId="{28991C09-D312-0142-B510-F92EACE0ABD9}" srcId="{82CF9378-3F0F-449B-9F3D-306D6047B37D}" destId="{B4A6A1D2-CA74-B046-BFEA-6AC4431274A3}" srcOrd="1" destOrd="0" parTransId="{21654DAD-41DD-0E40-9E2E-FD70A6665C6A}" sibTransId="{A6E0023E-C3A6-0F44-B90E-E29031233BD3}"/>
    <dgm:cxn modelId="{9A3DEB18-2909-1241-A5E1-4D8DE87395BA}" type="presOf" srcId="{380304E9-E563-0148-95DE-2B1A575B4252}" destId="{8EA8ED40-BF60-364C-90E6-08789B4467A0}" srcOrd="0" destOrd="8" presId="urn:microsoft.com/office/officeart/2005/8/layout/hList1"/>
    <dgm:cxn modelId="{461DC428-A43C-4413-9E4D-58985EDD0704}" srcId="{82CF9378-3F0F-449B-9F3D-306D6047B37D}" destId="{52AB36B6-149C-4D40-9088-F7BEF0670A30}" srcOrd="0" destOrd="0" parTransId="{A08D5450-546A-4D8B-9185-C2870E8640D4}" sibTransId="{10784804-785E-4D37-9531-7FE70ADAAC05}"/>
    <dgm:cxn modelId="{B4C9432A-CDEB-C44B-B4D7-481D74945DEA}" type="presOf" srcId="{1E0B03B7-438C-A943-B28B-E0898CA65459}" destId="{8EA8ED40-BF60-364C-90E6-08789B4467A0}" srcOrd="0" destOrd="5" presId="urn:microsoft.com/office/officeart/2005/8/layout/hList1"/>
    <dgm:cxn modelId="{9835353B-2823-E643-82A9-C1FBCA05DDAC}" type="presOf" srcId="{82CF9378-3F0F-449B-9F3D-306D6047B37D}" destId="{CAC72D69-22DC-964C-81D0-19DB25E77150}" srcOrd="0" destOrd="0" presId="urn:microsoft.com/office/officeart/2005/8/layout/hList1"/>
    <dgm:cxn modelId="{DA846246-19BB-E24F-8189-886AF5B46DF0}" srcId="{82CF9378-3F0F-449B-9F3D-306D6047B37D}" destId="{8677E563-F74E-B945-8112-7D3CAAB7DAF7}" srcOrd="3" destOrd="0" parTransId="{2777E58A-D33A-154F-9922-7D72B4E8AEC9}" sibTransId="{7D97CF65-6AA2-DE4D-BC00-056B15515CF7}"/>
    <dgm:cxn modelId="{07826D4F-20E8-6343-94EA-08A9687950A2}" srcId="{82CF9378-3F0F-449B-9F3D-306D6047B37D}" destId="{81B5FF8E-C967-8F4B-9A11-C8732C971288}" srcOrd="7" destOrd="0" parTransId="{4AFCF789-25CD-1C4A-917C-B6EFBA4AAE54}" sibTransId="{2BC602F1-A27F-0440-BE98-9651E14A47C2}"/>
    <dgm:cxn modelId="{3D88CC55-2809-4DC2-959E-951BF408BE3D}" srcId="{A7931AB0-9AEA-4C5F-BE70-C5AE37E751B0}" destId="{68AD5F50-8B20-4147-92C1-9D112AC0867B}" srcOrd="4" destOrd="0" parTransId="{2D87039F-609D-41AF-A30C-6242CCAC91B0}" sibTransId="{09828C09-FE85-476B-B6B7-7277A20EA686}"/>
    <dgm:cxn modelId="{77CB855A-05A8-4CF7-B877-1A6A3C9714E5}" srcId="{A7931AB0-9AEA-4C5F-BE70-C5AE37E751B0}" destId="{AA836102-5960-49B5-940E-48BA09B0F626}" srcOrd="0" destOrd="0" parTransId="{5EC61EA0-59C3-4CEA-B86E-E0CB4DB84992}" sibTransId="{B79ABE24-E646-4385-962B-FD16854C3889}"/>
    <dgm:cxn modelId="{19A9285B-C54E-3348-9A8D-40C158D02380}" type="presOf" srcId="{631A4BA8-C983-DB44-A029-F9B8ED3981A6}" destId="{8EA8ED40-BF60-364C-90E6-08789B4467A0}" srcOrd="0" destOrd="6" presId="urn:microsoft.com/office/officeart/2005/8/layout/hList1"/>
    <dgm:cxn modelId="{AD45545C-8C8C-B44D-8F99-5A4357D7AFB7}" type="presOf" srcId="{AA836102-5960-49B5-940E-48BA09B0F626}" destId="{FC5EFFBB-5B4E-0442-BD49-F308011A5C5D}" srcOrd="0" destOrd="0" presId="urn:microsoft.com/office/officeart/2005/8/layout/hList1"/>
    <dgm:cxn modelId="{FBBEA45C-EC9E-C44A-A143-A2ABC317CFFE}" srcId="{82CF9378-3F0F-449B-9F3D-306D6047B37D}" destId="{380304E9-E563-0148-95DE-2B1A575B4252}" srcOrd="8" destOrd="0" parTransId="{F8B1E353-2D2F-6841-AAF2-3198E38AC685}" sibTransId="{FA661CDC-FD68-0141-B19B-B59C078A7FB6}"/>
    <dgm:cxn modelId="{F9FCBD66-E972-A346-A12D-BD950AE4E76B}" srcId="{A7931AB0-9AEA-4C5F-BE70-C5AE37E751B0}" destId="{888D9163-DEE2-844D-A8D1-7C0F23628AB8}" srcOrd="3" destOrd="0" parTransId="{04FA7E4E-840D-F849-96D3-59A9BDF934EA}" sibTransId="{A1ED5978-8DD6-3F40-80D4-C1B6A09DFD2A}"/>
    <dgm:cxn modelId="{9B3FC568-F104-9248-BF86-7F9EC93A5517}" type="presOf" srcId="{8677E563-F74E-B945-8112-7D3CAAB7DAF7}" destId="{8EA8ED40-BF60-364C-90E6-08789B4467A0}" srcOrd="0" destOrd="3" presId="urn:microsoft.com/office/officeart/2005/8/layout/hList1"/>
    <dgm:cxn modelId="{197F3169-C0B2-D345-8A2D-0B8DB52ED0B1}" srcId="{82CF9378-3F0F-449B-9F3D-306D6047B37D}" destId="{1E0B03B7-438C-A943-B28B-E0898CA65459}" srcOrd="5" destOrd="0" parTransId="{02A8B8B6-ECD5-A241-B94F-286E43D916F7}" sibTransId="{C145F6D3-BDF7-2547-9802-8DE557E4C065}"/>
    <dgm:cxn modelId="{28C1D46A-9242-1D47-A1E1-BA4E939667E2}" type="presOf" srcId="{68AD5F50-8B20-4147-92C1-9D112AC0867B}" destId="{FC5EFFBB-5B4E-0442-BD49-F308011A5C5D}" srcOrd="0" destOrd="4" presId="urn:microsoft.com/office/officeart/2005/8/layout/hList1"/>
    <dgm:cxn modelId="{415D2F6D-D7B2-3A4E-91A2-DE91193E1ACD}" srcId="{A7931AB0-9AEA-4C5F-BE70-C5AE37E751B0}" destId="{8A3F4EFD-DD98-5A4A-BB87-CB385BD27799}" srcOrd="1" destOrd="0" parTransId="{4BB51350-4358-1E44-A972-CF85CC624118}" sibTransId="{32B93772-6C4C-1646-9B01-7557C26A9B0A}"/>
    <dgm:cxn modelId="{57B6E373-4D2E-1F44-82A5-C555DCB80772}" type="presOf" srcId="{8A3F4EFD-DD98-5A4A-BB87-CB385BD27799}" destId="{FC5EFFBB-5B4E-0442-BD49-F308011A5C5D}" srcOrd="0" destOrd="1" presId="urn:microsoft.com/office/officeart/2005/8/layout/hList1"/>
    <dgm:cxn modelId="{629C5B8A-EBCE-D241-8200-CFACE3CD3704}" srcId="{82CF9378-3F0F-449B-9F3D-306D6047B37D}" destId="{C450DDE8-6CEC-234A-ADD3-E1EF46209FA3}" srcOrd="4" destOrd="0" parTransId="{85A7EE69-5902-274B-AD46-D134FFD2DEDA}" sibTransId="{A1A7400A-AE79-E14C-B237-F9466E41FFEF}"/>
    <dgm:cxn modelId="{50DF58A5-F8F1-6448-8355-576871DF4354}" type="presOf" srcId="{3330C3C5-5E35-4066-8F12-5F1C57B3CAC9}" destId="{1F6873FA-EB56-4F41-98F0-229D51C69837}" srcOrd="0" destOrd="0" presId="urn:microsoft.com/office/officeart/2005/8/layout/hList1"/>
    <dgm:cxn modelId="{93B224A8-9FA4-6E4D-8177-13A376A63A77}" type="presOf" srcId="{52AB36B6-149C-4D40-9088-F7BEF0670A30}" destId="{8EA8ED40-BF60-364C-90E6-08789B4467A0}" srcOrd="0" destOrd="0" presId="urn:microsoft.com/office/officeart/2005/8/layout/hList1"/>
    <dgm:cxn modelId="{3CCD1AA9-9A7F-4671-ADAD-9396840E70C1}" srcId="{3330C3C5-5E35-4066-8F12-5F1C57B3CAC9}" destId="{A7931AB0-9AEA-4C5F-BE70-C5AE37E751B0}" srcOrd="0" destOrd="0" parTransId="{D6AF07DA-6F88-48F9-84C3-F10F72D5647A}" sibTransId="{2A9C08C3-0FFC-4D4A-8978-EBA78F42E368}"/>
    <dgm:cxn modelId="{1817ADA9-6FB7-CE4B-90C0-49477C131809}" srcId="{82CF9378-3F0F-449B-9F3D-306D6047B37D}" destId="{51FDEBC4-5CD2-CA4E-8D8A-4C6E420065C5}" srcOrd="2" destOrd="0" parTransId="{F153B577-DD7D-B942-8F87-0157FD8A2ECB}" sibTransId="{05394530-EC22-BA41-90AF-1492F80E4920}"/>
    <dgm:cxn modelId="{51470DAE-F92E-490F-9AC6-9EC57E3925E6}" srcId="{3330C3C5-5E35-4066-8F12-5F1C57B3CAC9}" destId="{82CF9378-3F0F-449B-9F3D-306D6047B37D}" srcOrd="1" destOrd="0" parTransId="{C3B81F64-4BAC-4085-9F12-7CAD25022669}" sibTransId="{80C534CB-959B-4CB6-AFF2-008566755DDD}"/>
    <dgm:cxn modelId="{0CEBD2B9-4569-354B-87CE-4FAD1531D0D3}" type="presOf" srcId="{C450DDE8-6CEC-234A-ADD3-E1EF46209FA3}" destId="{8EA8ED40-BF60-364C-90E6-08789B4467A0}" srcOrd="0" destOrd="4" presId="urn:microsoft.com/office/officeart/2005/8/layout/hList1"/>
    <dgm:cxn modelId="{1FFA31BD-0196-1542-959F-07C0324279AF}" srcId="{A7931AB0-9AEA-4C5F-BE70-C5AE37E751B0}" destId="{A4D565B3-A7E6-D64B-9928-F6E406741770}" srcOrd="2" destOrd="0" parTransId="{B243AE20-C4FF-044B-A077-A8EF81AC38DC}" sibTransId="{EEA7F700-8A26-BD4D-A384-48758891F9CC}"/>
    <dgm:cxn modelId="{D587E3C5-BBB0-2F42-A979-3C3E04D680A4}" type="presOf" srcId="{B4A6A1D2-CA74-B046-BFEA-6AC4431274A3}" destId="{8EA8ED40-BF60-364C-90E6-08789B4467A0}" srcOrd="0" destOrd="1" presId="urn:microsoft.com/office/officeart/2005/8/layout/hList1"/>
    <dgm:cxn modelId="{7CF0D2D4-3894-D346-93E5-AA95F5025FFF}" type="presOf" srcId="{888D9163-DEE2-844D-A8D1-7C0F23628AB8}" destId="{FC5EFFBB-5B4E-0442-BD49-F308011A5C5D}" srcOrd="0" destOrd="3" presId="urn:microsoft.com/office/officeart/2005/8/layout/hList1"/>
    <dgm:cxn modelId="{52CBB8D6-2EC6-AD4F-AB3E-2231181FD954}" type="presOf" srcId="{A7931AB0-9AEA-4C5F-BE70-C5AE37E751B0}" destId="{12E41DEB-AA3F-9349-81F1-EB0D0EA9E0E1}" srcOrd="0" destOrd="0" presId="urn:microsoft.com/office/officeart/2005/8/layout/hList1"/>
    <dgm:cxn modelId="{453924E3-8618-6044-B428-322BB7A91DBF}" type="presOf" srcId="{51FDEBC4-5CD2-CA4E-8D8A-4C6E420065C5}" destId="{8EA8ED40-BF60-364C-90E6-08789B4467A0}" srcOrd="0" destOrd="2" presId="urn:microsoft.com/office/officeart/2005/8/layout/hList1"/>
    <dgm:cxn modelId="{75FE2CEF-D10D-FB4B-90ED-3056A383A009}" type="presOf" srcId="{A4D565B3-A7E6-D64B-9928-F6E406741770}" destId="{FC5EFFBB-5B4E-0442-BD49-F308011A5C5D}" srcOrd="0" destOrd="2" presId="urn:microsoft.com/office/officeart/2005/8/layout/hList1"/>
    <dgm:cxn modelId="{3FBAB2F3-BFB1-1245-9846-6763821BA767}" srcId="{82CF9378-3F0F-449B-9F3D-306D6047B37D}" destId="{631A4BA8-C983-DB44-A029-F9B8ED3981A6}" srcOrd="6" destOrd="0" parTransId="{A84B8029-2189-1F4D-8FD7-077AAAEAB098}" sibTransId="{99B01BFD-D064-994A-841A-148AB6C6BB6C}"/>
    <dgm:cxn modelId="{6E24D1FF-394A-0C47-B8B0-92D5F477ECE8}" type="presOf" srcId="{81B5FF8E-C967-8F4B-9A11-C8732C971288}" destId="{8EA8ED40-BF60-364C-90E6-08789B4467A0}" srcOrd="0" destOrd="7" presId="urn:microsoft.com/office/officeart/2005/8/layout/hList1"/>
    <dgm:cxn modelId="{A4FB9152-D23B-E84D-8A2A-8976CD584BF2}" type="presParOf" srcId="{1F6873FA-EB56-4F41-98F0-229D51C69837}" destId="{48285AF6-74FF-9240-8299-BDBF064C17DB}" srcOrd="0" destOrd="0" presId="urn:microsoft.com/office/officeart/2005/8/layout/hList1"/>
    <dgm:cxn modelId="{CCFEC874-EF38-F942-892A-598935A7B252}" type="presParOf" srcId="{48285AF6-74FF-9240-8299-BDBF064C17DB}" destId="{12E41DEB-AA3F-9349-81F1-EB0D0EA9E0E1}" srcOrd="0" destOrd="0" presId="urn:microsoft.com/office/officeart/2005/8/layout/hList1"/>
    <dgm:cxn modelId="{63D69100-DC86-5B45-9F80-D573FF78D664}" type="presParOf" srcId="{48285AF6-74FF-9240-8299-BDBF064C17DB}" destId="{FC5EFFBB-5B4E-0442-BD49-F308011A5C5D}" srcOrd="1" destOrd="0" presId="urn:microsoft.com/office/officeart/2005/8/layout/hList1"/>
    <dgm:cxn modelId="{EAEA44EC-8E35-1845-A91A-7AA0BD7F9D16}" type="presParOf" srcId="{1F6873FA-EB56-4F41-98F0-229D51C69837}" destId="{E2CB9646-4F09-AD42-9F14-99BB7D5CC80A}" srcOrd="1" destOrd="0" presId="urn:microsoft.com/office/officeart/2005/8/layout/hList1"/>
    <dgm:cxn modelId="{CA207597-0BA6-3F45-BBA6-432719870C64}" type="presParOf" srcId="{1F6873FA-EB56-4F41-98F0-229D51C69837}" destId="{2830F75F-0B47-4545-A7E6-FE64BA491F47}" srcOrd="2" destOrd="0" presId="urn:microsoft.com/office/officeart/2005/8/layout/hList1"/>
    <dgm:cxn modelId="{A03C049F-748F-B443-AE66-283F99B99D89}" type="presParOf" srcId="{2830F75F-0B47-4545-A7E6-FE64BA491F47}" destId="{CAC72D69-22DC-964C-81D0-19DB25E77150}" srcOrd="0" destOrd="0" presId="urn:microsoft.com/office/officeart/2005/8/layout/hList1"/>
    <dgm:cxn modelId="{1917C682-3704-5340-A111-C9931317CE91}" type="presParOf" srcId="{2830F75F-0B47-4545-A7E6-FE64BA491F47}" destId="{8EA8ED40-BF60-364C-90E6-08789B4467A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C6572B-4F4F-4072-AB0C-23EC8C5934A6}"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F3785F97-80C6-4EB8-851C-51DF93A4F9C8}">
      <dgm:prSet/>
      <dgm:spPr/>
      <dgm:t>
        <a:bodyPr/>
        <a:lstStyle/>
        <a:p>
          <a:pPr>
            <a:defRPr b="1"/>
          </a:pPr>
          <a:r>
            <a:rPr lang="en-US" dirty="0"/>
            <a:t>Classes</a:t>
          </a:r>
        </a:p>
      </dgm:t>
    </dgm:pt>
    <dgm:pt modelId="{8360D51D-4353-45B0-B985-8297DF284E79}" type="parTrans" cxnId="{5097DB4D-3C35-4A29-A785-43D04DA48A16}">
      <dgm:prSet/>
      <dgm:spPr/>
      <dgm:t>
        <a:bodyPr/>
        <a:lstStyle/>
        <a:p>
          <a:endParaRPr lang="en-US"/>
        </a:p>
      </dgm:t>
    </dgm:pt>
    <dgm:pt modelId="{8EB169E3-4A22-45A3-8EF2-FE00F19D6F68}" type="sibTrans" cxnId="{5097DB4D-3C35-4A29-A785-43D04DA48A16}">
      <dgm:prSet/>
      <dgm:spPr/>
      <dgm:t>
        <a:bodyPr/>
        <a:lstStyle/>
        <a:p>
          <a:endParaRPr lang="en-US"/>
        </a:p>
      </dgm:t>
    </dgm:pt>
    <dgm:pt modelId="{263DE959-D5F1-4CC6-8695-2274E2375951}">
      <dgm:prSet/>
      <dgm:spPr/>
      <dgm:t>
        <a:bodyPr/>
        <a:lstStyle/>
        <a:p>
          <a:r>
            <a:rPr lang="en-US" dirty="0"/>
            <a:t>Group A and B: Tuesday and Fridays</a:t>
          </a:r>
        </a:p>
      </dgm:t>
    </dgm:pt>
    <dgm:pt modelId="{5FC03606-CA69-4C4D-A458-479792B95930}" type="parTrans" cxnId="{B811BEE2-EB40-4CED-ADED-F142BF78C998}">
      <dgm:prSet/>
      <dgm:spPr/>
      <dgm:t>
        <a:bodyPr/>
        <a:lstStyle/>
        <a:p>
          <a:endParaRPr lang="en-US"/>
        </a:p>
      </dgm:t>
    </dgm:pt>
    <dgm:pt modelId="{59E5EDA8-8975-4E3B-B0E4-28B49210DEF5}" type="sibTrans" cxnId="{B811BEE2-EB40-4CED-ADED-F142BF78C998}">
      <dgm:prSet/>
      <dgm:spPr/>
      <dgm:t>
        <a:bodyPr/>
        <a:lstStyle/>
        <a:p>
          <a:endParaRPr lang="en-US"/>
        </a:p>
      </dgm:t>
    </dgm:pt>
    <dgm:pt modelId="{7515D25F-5EE2-4DDB-BC59-6AD488A02264}">
      <dgm:prSet/>
      <dgm:spPr/>
      <dgm:t>
        <a:bodyPr/>
        <a:lstStyle/>
        <a:p>
          <a:r>
            <a:rPr lang="en-US" dirty="0"/>
            <a:t>Check material in advance</a:t>
          </a:r>
        </a:p>
      </dgm:t>
    </dgm:pt>
    <dgm:pt modelId="{1B80DF35-869E-4918-B53E-1B7E0A4B4BFD}" type="parTrans" cxnId="{1A5A5C5E-EA51-4797-989A-F385E8E94FCB}">
      <dgm:prSet/>
      <dgm:spPr/>
      <dgm:t>
        <a:bodyPr/>
        <a:lstStyle/>
        <a:p>
          <a:endParaRPr lang="en-US"/>
        </a:p>
      </dgm:t>
    </dgm:pt>
    <dgm:pt modelId="{1F9B498B-AFFA-49D9-8608-48C932B1A9E2}" type="sibTrans" cxnId="{1A5A5C5E-EA51-4797-989A-F385E8E94FCB}">
      <dgm:prSet/>
      <dgm:spPr/>
      <dgm:t>
        <a:bodyPr/>
        <a:lstStyle/>
        <a:p>
          <a:endParaRPr lang="en-US"/>
        </a:p>
      </dgm:t>
    </dgm:pt>
    <dgm:pt modelId="{3C96A151-9DBA-480E-841F-E86E933659D7}">
      <dgm:prSet/>
      <dgm:spPr/>
      <dgm:t>
        <a:bodyPr/>
        <a:lstStyle/>
        <a:p>
          <a:r>
            <a:rPr lang="en-US" dirty="0"/>
            <a:t>R documentation</a:t>
          </a:r>
        </a:p>
      </dgm:t>
    </dgm:pt>
    <dgm:pt modelId="{6B3DD555-9BDE-47F7-9F06-764DF9350AA3}" type="parTrans" cxnId="{925C3524-C347-40AA-BD10-9F5781651A62}">
      <dgm:prSet/>
      <dgm:spPr/>
      <dgm:t>
        <a:bodyPr/>
        <a:lstStyle/>
        <a:p>
          <a:endParaRPr lang="en-US"/>
        </a:p>
      </dgm:t>
    </dgm:pt>
    <dgm:pt modelId="{C8C319A1-DD1B-4DB9-9977-50B1BB3ADD27}" type="sibTrans" cxnId="{925C3524-C347-40AA-BD10-9F5781651A62}">
      <dgm:prSet/>
      <dgm:spPr/>
      <dgm:t>
        <a:bodyPr/>
        <a:lstStyle/>
        <a:p>
          <a:endParaRPr lang="en-US"/>
        </a:p>
      </dgm:t>
    </dgm:pt>
    <dgm:pt modelId="{114BD8E0-03BE-4DCB-A176-794AAAF88A68}">
      <dgm:prSet/>
      <dgm:spPr/>
      <dgm:t>
        <a:bodyPr/>
        <a:lstStyle/>
        <a:p>
          <a:pPr>
            <a:defRPr b="1"/>
          </a:pPr>
          <a:r>
            <a:rPr lang="en-US" dirty="0"/>
            <a:t>Office hours</a:t>
          </a:r>
        </a:p>
      </dgm:t>
    </dgm:pt>
    <dgm:pt modelId="{41B91426-8FBE-4E71-B86D-7D345A9EFC9F}" type="parTrans" cxnId="{8F6B19FC-5DCC-45CF-A266-CE71CA67EE15}">
      <dgm:prSet/>
      <dgm:spPr/>
      <dgm:t>
        <a:bodyPr/>
        <a:lstStyle/>
        <a:p>
          <a:endParaRPr lang="en-US"/>
        </a:p>
      </dgm:t>
    </dgm:pt>
    <dgm:pt modelId="{58F0E697-3042-479F-A043-E0D16B23933A}" type="sibTrans" cxnId="{8F6B19FC-5DCC-45CF-A266-CE71CA67EE15}">
      <dgm:prSet/>
      <dgm:spPr/>
      <dgm:t>
        <a:bodyPr/>
        <a:lstStyle/>
        <a:p>
          <a:endParaRPr lang="en-US"/>
        </a:p>
      </dgm:t>
    </dgm:pt>
    <dgm:pt modelId="{15C5A72B-6BAD-4164-B97D-B43A2A0677D0}">
      <dgm:prSet/>
      <dgm:spPr/>
      <dgm:t>
        <a:bodyPr/>
        <a:lstStyle/>
        <a:p>
          <a:r>
            <a:rPr lang="en-US" dirty="0"/>
            <a:t>Monday or Wednesday</a:t>
          </a:r>
        </a:p>
      </dgm:t>
    </dgm:pt>
    <dgm:pt modelId="{092C8C7A-E9F5-4B92-84AA-6F298A630E8E}" type="parTrans" cxnId="{54DD6367-19E9-4E57-886E-DA8093BF47F1}">
      <dgm:prSet/>
      <dgm:spPr/>
      <dgm:t>
        <a:bodyPr/>
        <a:lstStyle/>
        <a:p>
          <a:endParaRPr lang="en-US"/>
        </a:p>
      </dgm:t>
    </dgm:pt>
    <dgm:pt modelId="{2F53DA13-0542-4476-9F89-3F1B9C64B3FB}" type="sibTrans" cxnId="{54DD6367-19E9-4E57-886E-DA8093BF47F1}">
      <dgm:prSet/>
      <dgm:spPr/>
      <dgm:t>
        <a:bodyPr/>
        <a:lstStyle/>
        <a:p>
          <a:endParaRPr lang="en-US"/>
        </a:p>
      </dgm:t>
    </dgm:pt>
    <dgm:pt modelId="{E21742B1-91C5-8F48-B0CD-9AECCA646744}">
      <dgm:prSet/>
      <dgm:spPr/>
      <dgm:t>
        <a:bodyPr/>
        <a:lstStyle/>
        <a:p>
          <a:r>
            <a:rPr lang="en-US" dirty="0"/>
            <a:t>Course content, learning experience, queries about Statistics II</a:t>
          </a:r>
        </a:p>
      </dgm:t>
    </dgm:pt>
    <dgm:pt modelId="{4080361B-FFEB-4549-94BD-00BB4BC0CA93}" type="parTrans" cxnId="{25832658-FAD8-0146-B005-043174AFC2C2}">
      <dgm:prSet/>
      <dgm:spPr/>
      <dgm:t>
        <a:bodyPr/>
        <a:lstStyle/>
        <a:p>
          <a:endParaRPr lang="en-GB"/>
        </a:p>
      </dgm:t>
    </dgm:pt>
    <dgm:pt modelId="{61499D7E-39D9-5843-B61F-742B62EE59E2}" type="sibTrans" cxnId="{25832658-FAD8-0146-B005-043174AFC2C2}">
      <dgm:prSet/>
      <dgm:spPr/>
      <dgm:t>
        <a:bodyPr/>
        <a:lstStyle/>
        <a:p>
          <a:endParaRPr lang="en-GB"/>
        </a:p>
      </dgm:t>
    </dgm:pt>
    <dgm:pt modelId="{F325BC72-EA2F-E747-9C12-CBE4D84A4B5B}">
      <dgm:prSet/>
      <dgm:spPr/>
      <dgm:t>
        <a:bodyPr/>
        <a:lstStyle/>
        <a:p>
          <a:r>
            <a:rPr lang="en-US" dirty="0"/>
            <a:t>Group C: Mondays and Wednesdays</a:t>
          </a:r>
        </a:p>
      </dgm:t>
    </dgm:pt>
    <dgm:pt modelId="{AFE612DF-9150-D344-9B67-4D5B1523814F}" type="parTrans" cxnId="{944D236A-9DAB-B34D-A352-F36ED492B5E1}">
      <dgm:prSet/>
      <dgm:spPr/>
      <dgm:t>
        <a:bodyPr/>
        <a:lstStyle/>
        <a:p>
          <a:endParaRPr lang="en-GB"/>
        </a:p>
      </dgm:t>
    </dgm:pt>
    <dgm:pt modelId="{7725F309-5FC9-8148-8A6E-CB23508BFEE5}" type="sibTrans" cxnId="{944D236A-9DAB-B34D-A352-F36ED492B5E1}">
      <dgm:prSet/>
      <dgm:spPr/>
      <dgm:t>
        <a:bodyPr/>
        <a:lstStyle/>
        <a:p>
          <a:endParaRPr lang="en-GB"/>
        </a:p>
      </dgm:t>
    </dgm:pt>
    <dgm:pt modelId="{BCDF36B8-5269-3B46-8296-7D3B073BF2DC}" type="pres">
      <dgm:prSet presAssocID="{4DC6572B-4F4F-4072-AB0C-23EC8C5934A6}" presName="linear" presStyleCnt="0">
        <dgm:presLayoutVars>
          <dgm:dir/>
          <dgm:animLvl val="lvl"/>
          <dgm:resizeHandles val="exact"/>
        </dgm:presLayoutVars>
      </dgm:prSet>
      <dgm:spPr/>
    </dgm:pt>
    <dgm:pt modelId="{A5C5808E-993A-E24A-BA2B-B2B6FE465157}" type="pres">
      <dgm:prSet presAssocID="{F3785F97-80C6-4EB8-851C-51DF93A4F9C8}" presName="parentLin" presStyleCnt="0"/>
      <dgm:spPr/>
    </dgm:pt>
    <dgm:pt modelId="{5E8BD999-1D4C-A646-A7ED-2CFB51E749C2}" type="pres">
      <dgm:prSet presAssocID="{F3785F97-80C6-4EB8-851C-51DF93A4F9C8}" presName="parentLeftMargin" presStyleLbl="node1" presStyleIdx="0" presStyleCnt="2"/>
      <dgm:spPr/>
    </dgm:pt>
    <dgm:pt modelId="{852D8E98-C3CC-9E4F-B92C-BC37D9B4A0F6}" type="pres">
      <dgm:prSet presAssocID="{F3785F97-80C6-4EB8-851C-51DF93A4F9C8}" presName="parentText" presStyleLbl="node1" presStyleIdx="0" presStyleCnt="2">
        <dgm:presLayoutVars>
          <dgm:chMax val="0"/>
          <dgm:bulletEnabled val="1"/>
        </dgm:presLayoutVars>
      </dgm:prSet>
      <dgm:spPr/>
    </dgm:pt>
    <dgm:pt modelId="{EF4600AB-3AA2-1644-A431-EDF6F9E5F95A}" type="pres">
      <dgm:prSet presAssocID="{F3785F97-80C6-4EB8-851C-51DF93A4F9C8}" presName="negativeSpace" presStyleCnt="0"/>
      <dgm:spPr/>
    </dgm:pt>
    <dgm:pt modelId="{9EDB135E-0282-B94A-B7FF-EAE0015031A9}" type="pres">
      <dgm:prSet presAssocID="{F3785F97-80C6-4EB8-851C-51DF93A4F9C8}" presName="childText" presStyleLbl="conFgAcc1" presStyleIdx="0" presStyleCnt="2">
        <dgm:presLayoutVars>
          <dgm:bulletEnabled val="1"/>
        </dgm:presLayoutVars>
      </dgm:prSet>
      <dgm:spPr/>
    </dgm:pt>
    <dgm:pt modelId="{D26B55F5-0DD6-7B4A-ACC9-A413E8496B0B}" type="pres">
      <dgm:prSet presAssocID="{8EB169E3-4A22-45A3-8EF2-FE00F19D6F68}" presName="spaceBetweenRectangles" presStyleCnt="0"/>
      <dgm:spPr/>
    </dgm:pt>
    <dgm:pt modelId="{CD64E298-9909-0942-A326-964160895735}" type="pres">
      <dgm:prSet presAssocID="{114BD8E0-03BE-4DCB-A176-794AAAF88A68}" presName="parentLin" presStyleCnt="0"/>
      <dgm:spPr/>
    </dgm:pt>
    <dgm:pt modelId="{3054F144-B551-3D42-8182-B2869F7A5F0C}" type="pres">
      <dgm:prSet presAssocID="{114BD8E0-03BE-4DCB-A176-794AAAF88A68}" presName="parentLeftMargin" presStyleLbl="node1" presStyleIdx="0" presStyleCnt="2"/>
      <dgm:spPr/>
    </dgm:pt>
    <dgm:pt modelId="{86C2B08E-7614-D94F-BC8C-D23B802ACD29}" type="pres">
      <dgm:prSet presAssocID="{114BD8E0-03BE-4DCB-A176-794AAAF88A68}" presName="parentText" presStyleLbl="node1" presStyleIdx="1" presStyleCnt="2">
        <dgm:presLayoutVars>
          <dgm:chMax val="0"/>
          <dgm:bulletEnabled val="1"/>
        </dgm:presLayoutVars>
      </dgm:prSet>
      <dgm:spPr/>
    </dgm:pt>
    <dgm:pt modelId="{34149D79-EE64-9E49-B55E-8C6A529C3A5C}" type="pres">
      <dgm:prSet presAssocID="{114BD8E0-03BE-4DCB-A176-794AAAF88A68}" presName="negativeSpace" presStyleCnt="0"/>
      <dgm:spPr/>
    </dgm:pt>
    <dgm:pt modelId="{4EE0C058-D458-0641-B25F-29AC8DA315BE}" type="pres">
      <dgm:prSet presAssocID="{114BD8E0-03BE-4DCB-A176-794AAAF88A68}" presName="childText" presStyleLbl="conFgAcc1" presStyleIdx="1" presStyleCnt="2">
        <dgm:presLayoutVars>
          <dgm:bulletEnabled val="1"/>
        </dgm:presLayoutVars>
      </dgm:prSet>
      <dgm:spPr/>
    </dgm:pt>
  </dgm:ptLst>
  <dgm:cxnLst>
    <dgm:cxn modelId="{9C79B806-1F29-DD46-8291-463A35A5E24B}" type="presOf" srcId="{114BD8E0-03BE-4DCB-A176-794AAAF88A68}" destId="{3054F144-B551-3D42-8182-B2869F7A5F0C}" srcOrd="0" destOrd="0" presId="urn:microsoft.com/office/officeart/2005/8/layout/list1"/>
    <dgm:cxn modelId="{2960BB10-BD5E-3B45-B12F-CDADAEEA1204}" type="presOf" srcId="{4DC6572B-4F4F-4072-AB0C-23EC8C5934A6}" destId="{BCDF36B8-5269-3B46-8296-7D3B073BF2DC}" srcOrd="0" destOrd="0" presId="urn:microsoft.com/office/officeart/2005/8/layout/list1"/>
    <dgm:cxn modelId="{925C3524-C347-40AA-BD10-9F5781651A62}" srcId="{F3785F97-80C6-4EB8-851C-51DF93A4F9C8}" destId="{3C96A151-9DBA-480E-841F-E86E933659D7}" srcOrd="3" destOrd="0" parTransId="{6B3DD555-9BDE-47F7-9F06-764DF9350AA3}" sibTransId="{C8C319A1-DD1B-4DB9-9977-50B1BB3ADD27}"/>
    <dgm:cxn modelId="{5097DB4D-3C35-4A29-A785-43D04DA48A16}" srcId="{4DC6572B-4F4F-4072-AB0C-23EC8C5934A6}" destId="{F3785F97-80C6-4EB8-851C-51DF93A4F9C8}" srcOrd="0" destOrd="0" parTransId="{8360D51D-4353-45B0-B985-8297DF284E79}" sibTransId="{8EB169E3-4A22-45A3-8EF2-FE00F19D6F68}"/>
    <dgm:cxn modelId="{25832658-FAD8-0146-B005-043174AFC2C2}" srcId="{114BD8E0-03BE-4DCB-A176-794AAAF88A68}" destId="{E21742B1-91C5-8F48-B0CD-9AECCA646744}" srcOrd="1" destOrd="0" parTransId="{4080361B-FFEB-4549-94BD-00BB4BC0CA93}" sibTransId="{61499D7E-39D9-5843-B61F-742B62EE59E2}"/>
    <dgm:cxn modelId="{1A5A5C5E-EA51-4797-989A-F385E8E94FCB}" srcId="{F3785F97-80C6-4EB8-851C-51DF93A4F9C8}" destId="{7515D25F-5EE2-4DDB-BC59-6AD488A02264}" srcOrd="2" destOrd="0" parTransId="{1B80DF35-869E-4918-B53E-1B7E0A4B4BFD}" sibTransId="{1F9B498B-AFFA-49D9-8608-48C932B1A9E2}"/>
    <dgm:cxn modelId="{54DD6367-19E9-4E57-886E-DA8093BF47F1}" srcId="{114BD8E0-03BE-4DCB-A176-794AAAF88A68}" destId="{15C5A72B-6BAD-4164-B97D-B43A2A0677D0}" srcOrd="0" destOrd="0" parTransId="{092C8C7A-E9F5-4B92-84AA-6F298A630E8E}" sibTransId="{2F53DA13-0542-4476-9F89-3F1B9C64B3FB}"/>
    <dgm:cxn modelId="{944D236A-9DAB-B34D-A352-F36ED492B5E1}" srcId="{F3785F97-80C6-4EB8-851C-51DF93A4F9C8}" destId="{F325BC72-EA2F-E747-9C12-CBE4D84A4B5B}" srcOrd="1" destOrd="0" parTransId="{AFE612DF-9150-D344-9B67-4D5B1523814F}" sibTransId="{7725F309-5FC9-8148-8A6E-CB23508BFEE5}"/>
    <dgm:cxn modelId="{9023B56B-60D9-764C-A349-0C971663CDF1}" type="presOf" srcId="{15C5A72B-6BAD-4164-B97D-B43A2A0677D0}" destId="{4EE0C058-D458-0641-B25F-29AC8DA315BE}" srcOrd="0" destOrd="0" presId="urn:microsoft.com/office/officeart/2005/8/layout/list1"/>
    <dgm:cxn modelId="{D0E81495-EDE3-E041-AEE6-998C0F64EB33}" type="presOf" srcId="{F325BC72-EA2F-E747-9C12-CBE4D84A4B5B}" destId="{9EDB135E-0282-B94A-B7FF-EAE0015031A9}" srcOrd="0" destOrd="1" presId="urn:microsoft.com/office/officeart/2005/8/layout/list1"/>
    <dgm:cxn modelId="{01BE7A96-186D-C549-A03D-B1824B4A9061}" type="presOf" srcId="{263DE959-D5F1-4CC6-8695-2274E2375951}" destId="{9EDB135E-0282-B94A-B7FF-EAE0015031A9}" srcOrd="0" destOrd="0" presId="urn:microsoft.com/office/officeart/2005/8/layout/list1"/>
    <dgm:cxn modelId="{E91A7199-37F2-E64C-B28D-D2EBCE46EA54}" type="presOf" srcId="{3C96A151-9DBA-480E-841F-E86E933659D7}" destId="{9EDB135E-0282-B94A-B7FF-EAE0015031A9}" srcOrd="0" destOrd="3" presId="urn:microsoft.com/office/officeart/2005/8/layout/list1"/>
    <dgm:cxn modelId="{F6A18BA7-0170-7B4C-BCA4-EAE18C638F36}" type="presOf" srcId="{114BD8E0-03BE-4DCB-A176-794AAAF88A68}" destId="{86C2B08E-7614-D94F-BC8C-D23B802ACD29}" srcOrd="1" destOrd="0" presId="urn:microsoft.com/office/officeart/2005/8/layout/list1"/>
    <dgm:cxn modelId="{E83259C3-5BB3-D947-8036-B3FD7920BD4B}" type="presOf" srcId="{F3785F97-80C6-4EB8-851C-51DF93A4F9C8}" destId="{852D8E98-C3CC-9E4F-B92C-BC37D9B4A0F6}" srcOrd="1" destOrd="0" presId="urn:microsoft.com/office/officeart/2005/8/layout/list1"/>
    <dgm:cxn modelId="{B811BEE2-EB40-4CED-ADED-F142BF78C998}" srcId="{F3785F97-80C6-4EB8-851C-51DF93A4F9C8}" destId="{263DE959-D5F1-4CC6-8695-2274E2375951}" srcOrd="0" destOrd="0" parTransId="{5FC03606-CA69-4C4D-A458-479792B95930}" sibTransId="{59E5EDA8-8975-4E3B-B0E4-28B49210DEF5}"/>
    <dgm:cxn modelId="{7CD058F1-E7F0-B24D-A960-89D81FFFF805}" type="presOf" srcId="{E21742B1-91C5-8F48-B0CD-9AECCA646744}" destId="{4EE0C058-D458-0641-B25F-29AC8DA315BE}" srcOrd="0" destOrd="1" presId="urn:microsoft.com/office/officeart/2005/8/layout/list1"/>
    <dgm:cxn modelId="{276BA1F3-E6C3-EF4D-AE1F-58A79F573E6B}" type="presOf" srcId="{F3785F97-80C6-4EB8-851C-51DF93A4F9C8}" destId="{5E8BD999-1D4C-A646-A7ED-2CFB51E749C2}" srcOrd="0" destOrd="0" presId="urn:microsoft.com/office/officeart/2005/8/layout/list1"/>
    <dgm:cxn modelId="{8F6B19FC-5DCC-45CF-A266-CE71CA67EE15}" srcId="{4DC6572B-4F4F-4072-AB0C-23EC8C5934A6}" destId="{114BD8E0-03BE-4DCB-A176-794AAAF88A68}" srcOrd="1" destOrd="0" parTransId="{41B91426-8FBE-4E71-B86D-7D345A9EFC9F}" sibTransId="{58F0E697-3042-479F-A043-E0D16B23933A}"/>
    <dgm:cxn modelId="{50B711FF-634F-3A47-9DF0-4BB2BBA888C9}" type="presOf" srcId="{7515D25F-5EE2-4DDB-BC59-6AD488A02264}" destId="{9EDB135E-0282-B94A-B7FF-EAE0015031A9}" srcOrd="0" destOrd="2" presId="urn:microsoft.com/office/officeart/2005/8/layout/list1"/>
    <dgm:cxn modelId="{3D514F65-7083-D54A-88E2-EBB2125CB503}" type="presParOf" srcId="{BCDF36B8-5269-3B46-8296-7D3B073BF2DC}" destId="{A5C5808E-993A-E24A-BA2B-B2B6FE465157}" srcOrd="0" destOrd="0" presId="urn:microsoft.com/office/officeart/2005/8/layout/list1"/>
    <dgm:cxn modelId="{83B5B3DA-72B8-544D-909C-2030948F3343}" type="presParOf" srcId="{A5C5808E-993A-E24A-BA2B-B2B6FE465157}" destId="{5E8BD999-1D4C-A646-A7ED-2CFB51E749C2}" srcOrd="0" destOrd="0" presId="urn:microsoft.com/office/officeart/2005/8/layout/list1"/>
    <dgm:cxn modelId="{CC4C6074-18AF-2943-8DC7-331B5ED2D1C4}" type="presParOf" srcId="{A5C5808E-993A-E24A-BA2B-B2B6FE465157}" destId="{852D8E98-C3CC-9E4F-B92C-BC37D9B4A0F6}" srcOrd="1" destOrd="0" presId="urn:microsoft.com/office/officeart/2005/8/layout/list1"/>
    <dgm:cxn modelId="{5394B447-1DCB-0843-8B0D-CB8751C0697F}" type="presParOf" srcId="{BCDF36B8-5269-3B46-8296-7D3B073BF2DC}" destId="{EF4600AB-3AA2-1644-A431-EDF6F9E5F95A}" srcOrd="1" destOrd="0" presId="urn:microsoft.com/office/officeart/2005/8/layout/list1"/>
    <dgm:cxn modelId="{CB6AF895-1CFA-914B-BB95-1B6B45BC0897}" type="presParOf" srcId="{BCDF36B8-5269-3B46-8296-7D3B073BF2DC}" destId="{9EDB135E-0282-B94A-B7FF-EAE0015031A9}" srcOrd="2" destOrd="0" presId="urn:microsoft.com/office/officeart/2005/8/layout/list1"/>
    <dgm:cxn modelId="{8F5C92D6-C645-E24D-9E7D-50563AF49573}" type="presParOf" srcId="{BCDF36B8-5269-3B46-8296-7D3B073BF2DC}" destId="{D26B55F5-0DD6-7B4A-ACC9-A413E8496B0B}" srcOrd="3" destOrd="0" presId="urn:microsoft.com/office/officeart/2005/8/layout/list1"/>
    <dgm:cxn modelId="{C86854F8-7BAB-1449-B2F9-7329D8968FDC}" type="presParOf" srcId="{BCDF36B8-5269-3B46-8296-7D3B073BF2DC}" destId="{CD64E298-9909-0942-A326-964160895735}" srcOrd="4" destOrd="0" presId="urn:microsoft.com/office/officeart/2005/8/layout/list1"/>
    <dgm:cxn modelId="{EFC89AD9-9FEF-4E49-94E6-DAC0ED3A3908}" type="presParOf" srcId="{CD64E298-9909-0942-A326-964160895735}" destId="{3054F144-B551-3D42-8182-B2869F7A5F0C}" srcOrd="0" destOrd="0" presId="urn:microsoft.com/office/officeart/2005/8/layout/list1"/>
    <dgm:cxn modelId="{5B31A97B-49D9-5C4B-8744-46BF631F7A65}" type="presParOf" srcId="{CD64E298-9909-0942-A326-964160895735}" destId="{86C2B08E-7614-D94F-BC8C-D23B802ACD29}" srcOrd="1" destOrd="0" presId="urn:microsoft.com/office/officeart/2005/8/layout/list1"/>
    <dgm:cxn modelId="{A37EF752-67FA-344E-8E2F-49F205D4D938}" type="presParOf" srcId="{BCDF36B8-5269-3B46-8296-7D3B073BF2DC}" destId="{34149D79-EE64-9E49-B55E-8C6A529C3A5C}" srcOrd="5" destOrd="0" presId="urn:microsoft.com/office/officeart/2005/8/layout/list1"/>
    <dgm:cxn modelId="{1E264F54-D422-8A48-830B-C7770ED9F209}" type="presParOf" srcId="{BCDF36B8-5269-3B46-8296-7D3B073BF2DC}" destId="{4EE0C058-D458-0641-B25F-29AC8DA315B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490FB-DBE8-4810-854D-3D5DAB4726DB}" type="doc">
      <dgm:prSet loTypeId="urn:microsoft.com/office/officeart/2016/7/layout/LinearBlockProcessNumbered" loCatId="process" qsTypeId="urn:microsoft.com/office/officeart/2005/8/quickstyle/simple2" qsCatId="simple" csTypeId="urn:microsoft.com/office/officeart/2005/8/colors/colorful1" csCatId="colorful" phldr="1"/>
      <dgm:spPr/>
      <dgm:t>
        <a:bodyPr/>
        <a:lstStyle/>
        <a:p>
          <a:endParaRPr lang="en-US"/>
        </a:p>
      </dgm:t>
    </dgm:pt>
    <dgm:pt modelId="{3D406697-38CC-4766-B3E4-2636BD7CA0AA}">
      <dgm:prSet custT="1"/>
      <dgm:spPr/>
      <dgm:t>
        <a:bodyPr/>
        <a:lstStyle/>
        <a:p>
          <a:r>
            <a:rPr lang="en-GB" sz="1800" b="1" dirty="0"/>
            <a:t>Prepare</a:t>
          </a:r>
          <a:r>
            <a:rPr lang="en-GB" sz="1800" dirty="0"/>
            <a:t> data to test regression models.</a:t>
          </a:r>
        </a:p>
        <a:p>
          <a:r>
            <a:rPr lang="en-GB" sz="1800" b="1" dirty="0"/>
            <a:t>Use</a:t>
          </a:r>
          <a:r>
            <a:rPr lang="en-GB" sz="1800" dirty="0"/>
            <a:t> effectively reports summarizing results to communicate research findings.</a:t>
          </a:r>
          <a:endParaRPr lang="en-US" sz="1400" dirty="0"/>
        </a:p>
      </dgm:t>
    </dgm:pt>
    <dgm:pt modelId="{93758D45-A6BD-4BD2-9531-90C9D0DAF543}" type="parTrans" cxnId="{CCD570B3-31AB-49C5-8973-A3B8D7FFE41C}">
      <dgm:prSet/>
      <dgm:spPr/>
      <dgm:t>
        <a:bodyPr/>
        <a:lstStyle/>
        <a:p>
          <a:endParaRPr lang="en-US"/>
        </a:p>
      </dgm:t>
    </dgm:pt>
    <dgm:pt modelId="{C62E6DA8-1D1C-4393-A8CC-A1C320A130F8}" type="sibTrans" cxnId="{CCD570B3-31AB-49C5-8973-A3B8D7FFE41C}">
      <dgm:prSet phldrT="01" phldr="0"/>
      <dgm:spPr/>
      <dgm:t>
        <a:bodyPr/>
        <a:lstStyle/>
        <a:p>
          <a:r>
            <a:rPr lang="en-US"/>
            <a:t>01</a:t>
          </a:r>
          <a:endParaRPr lang="en-US" dirty="0"/>
        </a:p>
      </dgm:t>
    </dgm:pt>
    <dgm:pt modelId="{09C9F518-D4C3-4B11-A27E-3B66D8BC9EA9}">
      <dgm:prSet custT="1"/>
      <dgm:spPr/>
      <dgm:t>
        <a:bodyPr/>
        <a:lstStyle/>
        <a:p>
          <a:r>
            <a:rPr lang="en-GB" sz="1800" b="1" dirty="0"/>
            <a:t>Identify</a:t>
          </a:r>
          <a:r>
            <a:rPr lang="en-GB" sz="1800" dirty="0"/>
            <a:t> the correlation coefficient as a single measure of regression models.</a:t>
          </a:r>
          <a:endParaRPr lang="en-US" sz="1800" dirty="0"/>
        </a:p>
      </dgm:t>
    </dgm:pt>
    <dgm:pt modelId="{77C9AA63-5F37-4686-B7A4-301E193F54BA}" type="parTrans" cxnId="{7C071A9E-035C-4F7F-B77F-E029006DA176}">
      <dgm:prSet/>
      <dgm:spPr/>
      <dgm:t>
        <a:bodyPr/>
        <a:lstStyle/>
        <a:p>
          <a:endParaRPr lang="en-US"/>
        </a:p>
      </dgm:t>
    </dgm:pt>
    <dgm:pt modelId="{3503A9DB-9AF0-400F-8CC0-4C6E8B270AE0}" type="sibTrans" cxnId="{7C071A9E-035C-4F7F-B77F-E029006DA176}">
      <dgm:prSet phldrT="02" phldr="0"/>
      <dgm:spPr/>
      <dgm:t>
        <a:bodyPr/>
        <a:lstStyle/>
        <a:p>
          <a:r>
            <a:rPr lang="en-US"/>
            <a:t>02</a:t>
          </a:r>
          <a:endParaRPr lang="en-US" dirty="0"/>
        </a:p>
      </dgm:t>
    </dgm:pt>
    <dgm:pt modelId="{4D5CB439-72F9-46BF-BC2F-A2F9F77F03E7}">
      <dgm:prSet custT="1"/>
      <dgm:spPr/>
      <dgm:t>
        <a:bodyPr/>
        <a:lstStyle/>
        <a:p>
          <a:r>
            <a:rPr lang="en-GB" sz="1800" b="1" dirty="0"/>
            <a:t>Identify</a:t>
          </a:r>
          <a:r>
            <a:rPr lang="en-GB" sz="1800" dirty="0"/>
            <a:t> the best fit model for the classification of clusters and latent groups in the data.</a:t>
          </a:r>
          <a:endParaRPr lang="en-US" sz="1800" dirty="0"/>
        </a:p>
      </dgm:t>
    </dgm:pt>
    <dgm:pt modelId="{A64306C5-6C2D-408F-8DFF-8902D58B9409}" type="parTrans" cxnId="{9189F3B7-1920-41DF-95B6-B9AF799EAB48}">
      <dgm:prSet/>
      <dgm:spPr/>
      <dgm:t>
        <a:bodyPr/>
        <a:lstStyle/>
        <a:p>
          <a:endParaRPr lang="en-US"/>
        </a:p>
      </dgm:t>
    </dgm:pt>
    <dgm:pt modelId="{8DB93FC3-9CE5-4DD0-AA2A-52AFC0CB2413}" type="sibTrans" cxnId="{9189F3B7-1920-41DF-95B6-B9AF799EAB48}">
      <dgm:prSet phldrT="03" phldr="0"/>
      <dgm:spPr/>
      <dgm:t>
        <a:bodyPr/>
        <a:lstStyle/>
        <a:p>
          <a:r>
            <a:rPr lang="en-US"/>
            <a:t>03</a:t>
          </a:r>
          <a:endParaRPr lang="en-US" dirty="0"/>
        </a:p>
      </dgm:t>
    </dgm:pt>
    <dgm:pt modelId="{91C4C445-0456-4FC7-A833-43D06D423D54}">
      <dgm:prSet custT="1"/>
      <dgm:spPr/>
      <dgm:t>
        <a:bodyPr/>
        <a:lstStyle/>
        <a:p>
          <a:r>
            <a:rPr lang="en-GB" sz="1800" b="1" dirty="0"/>
            <a:t>Apply </a:t>
          </a:r>
          <a:r>
            <a:rPr lang="en-GB" sz="1800" dirty="0"/>
            <a:t>regressions to model a response variable in terms of a single variable or multiple variables.</a:t>
          </a:r>
          <a:endParaRPr lang="en-US" sz="1800" dirty="0"/>
        </a:p>
      </dgm:t>
    </dgm:pt>
    <dgm:pt modelId="{29E39A2E-6F1E-4F15-AA44-4F734B4219C8}" type="parTrans" cxnId="{199370C8-3837-4A35-B925-949000CB2838}">
      <dgm:prSet/>
      <dgm:spPr/>
      <dgm:t>
        <a:bodyPr/>
        <a:lstStyle/>
        <a:p>
          <a:endParaRPr lang="en-US"/>
        </a:p>
      </dgm:t>
    </dgm:pt>
    <dgm:pt modelId="{9B32BD4D-1A1C-4599-97B8-7259A5BDE839}" type="sibTrans" cxnId="{199370C8-3837-4A35-B925-949000CB2838}">
      <dgm:prSet phldrT="04" phldr="0"/>
      <dgm:spPr/>
      <dgm:t>
        <a:bodyPr/>
        <a:lstStyle/>
        <a:p>
          <a:r>
            <a:rPr lang="en-US"/>
            <a:t>04</a:t>
          </a:r>
          <a:endParaRPr lang="en-US" dirty="0"/>
        </a:p>
      </dgm:t>
    </dgm:pt>
    <dgm:pt modelId="{0D015A1D-AA81-4FA1-B099-5F74A1C3E219}">
      <dgm:prSet custT="1"/>
      <dgm:spPr/>
      <dgm:t>
        <a:bodyPr/>
        <a:lstStyle/>
        <a:p>
          <a:r>
            <a:rPr lang="en-GB" sz="1800" b="1" dirty="0"/>
            <a:t>Assess</a:t>
          </a:r>
          <a:r>
            <a:rPr lang="en-GB" sz="1800" dirty="0"/>
            <a:t> model validity by checking model assumptions.</a:t>
          </a:r>
        </a:p>
        <a:p>
          <a:pPr>
            <a:buFont typeface="Times New Roman" panose="02020603050405020304" pitchFamily="18" charset="0"/>
            <a:buChar char="-"/>
          </a:pPr>
          <a:r>
            <a:rPr lang="en-GB" sz="1800" b="1" dirty="0"/>
            <a:t>Assess</a:t>
          </a:r>
          <a:r>
            <a:rPr lang="en-GB" sz="1800" dirty="0"/>
            <a:t> model fitness by comparing the results produced by the model with your data.</a:t>
          </a:r>
          <a:endParaRPr lang="en-US" sz="1800" dirty="0"/>
        </a:p>
      </dgm:t>
    </dgm:pt>
    <dgm:pt modelId="{E16BB52D-DF16-4291-95FE-05E50036D9A7}" type="parTrans" cxnId="{313F3B2C-FCAF-4CA7-8CEB-F61FF1DC17CC}">
      <dgm:prSet/>
      <dgm:spPr/>
      <dgm:t>
        <a:bodyPr/>
        <a:lstStyle/>
        <a:p>
          <a:endParaRPr lang="en-US"/>
        </a:p>
      </dgm:t>
    </dgm:pt>
    <dgm:pt modelId="{B3C2B05D-F081-4B9A-8462-68F6A96EDAA9}" type="sibTrans" cxnId="{313F3B2C-FCAF-4CA7-8CEB-F61FF1DC17CC}">
      <dgm:prSet phldrT="05" phldr="0"/>
      <dgm:spPr/>
      <dgm:t>
        <a:bodyPr/>
        <a:lstStyle/>
        <a:p>
          <a:r>
            <a:rPr lang="en-US"/>
            <a:t>05</a:t>
          </a:r>
          <a:endParaRPr lang="en-US" dirty="0"/>
        </a:p>
      </dgm:t>
    </dgm:pt>
    <dgm:pt modelId="{26F1333C-607E-8047-B703-AB9DBB08B5EE}" type="pres">
      <dgm:prSet presAssocID="{F84490FB-DBE8-4810-854D-3D5DAB4726DB}" presName="Name0" presStyleCnt="0">
        <dgm:presLayoutVars>
          <dgm:animLvl val="lvl"/>
          <dgm:resizeHandles val="exact"/>
        </dgm:presLayoutVars>
      </dgm:prSet>
      <dgm:spPr/>
    </dgm:pt>
    <dgm:pt modelId="{26CB2B34-8215-6E40-B8C1-B9B5BED9D7D1}" type="pres">
      <dgm:prSet presAssocID="{3D406697-38CC-4766-B3E4-2636BD7CA0AA}" presName="compositeNode" presStyleCnt="0">
        <dgm:presLayoutVars>
          <dgm:bulletEnabled val="1"/>
        </dgm:presLayoutVars>
      </dgm:prSet>
      <dgm:spPr/>
    </dgm:pt>
    <dgm:pt modelId="{0CCB199D-ADBB-0E46-BE75-799CBA17144C}" type="pres">
      <dgm:prSet presAssocID="{3D406697-38CC-4766-B3E4-2636BD7CA0AA}" presName="bgRect" presStyleLbl="alignNode1" presStyleIdx="0" presStyleCnt="5" custScaleY="157729" custLinFactNeighborX="-2771" custLinFactNeighborY="-13074"/>
      <dgm:spPr/>
    </dgm:pt>
    <dgm:pt modelId="{06107F27-4133-9D4E-8FF4-930FA6C60DE4}" type="pres">
      <dgm:prSet presAssocID="{C62E6DA8-1D1C-4393-A8CC-A1C320A130F8}" presName="sibTransNodeRect" presStyleLbl="alignNode1" presStyleIdx="0" presStyleCnt="5" custLinFactNeighborX="-924" custLinFactNeighborY="-73616">
        <dgm:presLayoutVars>
          <dgm:chMax val="0"/>
          <dgm:bulletEnabled val="1"/>
        </dgm:presLayoutVars>
      </dgm:prSet>
      <dgm:spPr/>
    </dgm:pt>
    <dgm:pt modelId="{B6A8D17D-1BFD-BB48-ADA3-55EA8852DA8A}" type="pres">
      <dgm:prSet presAssocID="{3D406697-38CC-4766-B3E4-2636BD7CA0AA}" presName="nodeRect" presStyleLbl="alignNode1" presStyleIdx="0" presStyleCnt="5">
        <dgm:presLayoutVars>
          <dgm:bulletEnabled val="1"/>
        </dgm:presLayoutVars>
      </dgm:prSet>
      <dgm:spPr/>
    </dgm:pt>
    <dgm:pt modelId="{D9EABB6E-3B77-CA41-9260-6AFB696A281A}" type="pres">
      <dgm:prSet presAssocID="{C62E6DA8-1D1C-4393-A8CC-A1C320A130F8}" presName="sibTrans" presStyleCnt="0"/>
      <dgm:spPr/>
    </dgm:pt>
    <dgm:pt modelId="{71B51D43-8E13-D741-A3B5-03CC2C6ED6E8}" type="pres">
      <dgm:prSet presAssocID="{09C9F518-D4C3-4B11-A27E-3B66D8BC9EA9}" presName="compositeNode" presStyleCnt="0">
        <dgm:presLayoutVars>
          <dgm:bulletEnabled val="1"/>
        </dgm:presLayoutVars>
      </dgm:prSet>
      <dgm:spPr/>
    </dgm:pt>
    <dgm:pt modelId="{84C6B4F7-4D6A-5A44-B4A6-AAF3C9B95980}" type="pres">
      <dgm:prSet presAssocID="{09C9F518-D4C3-4B11-A27E-3B66D8BC9EA9}" presName="bgRect" presStyleLbl="alignNode1" presStyleIdx="1" presStyleCnt="5" custScaleY="157729"/>
      <dgm:spPr/>
    </dgm:pt>
    <dgm:pt modelId="{C70C5C70-3608-6849-A03F-B838D1654871}" type="pres">
      <dgm:prSet presAssocID="{3503A9DB-9AF0-400F-8CC0-4C6E8B270AE0}" presName="sibTransNodeRect" presStyleLbl="alignNode1" presStyleIdx="1" presStyleCnt="5" custLinFactNeighborY="-73616">
        <dgm:presLayoutVars>
          <dgm:chMax val="0"/>
          <dgm:bulletEnabled val="1"/>
        </dgm:presLayoutVars>
      </dgm:prSet>
      <dgm:spPr/>
    </dgm:pt>
    <dgm:pt modelId="{D781BCC2-4CA2-6C48-A49A-54AF863A6E7F}" type="pres">
      <dgm:prSet presAssocID="{09C9F518-D4C3-4B11-A27E-3B66D8BC9EA9}" presName="nodeRect" presStyleLbl="alignNode1" presStyleIdx="1" presStyleCnt="5">
        <dgm:presLayoutVars>
          <dgm:bulletEnabled val="1"/>
        </dgm:presLayoutVars>
      </dgm:prSet>
      <dgm:spPr/>
    </dgm:pt>
    <dgm:pt modelId="{9CF04D16-AD86-484A-ADD9-9BC62953FF82}" type="pres">
      <dgm:prSet presAssocID="{3503A9DB-9AF0-400F-8CC0-4C6E8B270AE0}" presName="sibTrans" presStyleCnt="0"/>
      <dgm:spPr/>
    </dgm:pt>
    <dgm:pt modelId="{EBE1AE0E-E37F-E746-BFDB-353E507CBAFE}" type="pres">
      <dgm:prSet presAssocID="{4D5CB439-72F9-46BF-BC2F-A2F9F77F03E7}" presName="compositeNode" presStyleCnt="0">
        <dgm:presLayoutVars>
          <dgm:bulletEnabled val="1"/>
        </dgm:presLayoutVars>
      </dgm:prSet>
      <dgm:spPr/>
    </dgm:pt>
    <dgm:pt modelId="{A22B7B44-7C8C-3547-8764-6CBD48A78F27}" type="pres">
      <dgm:prSet presAssocID="{4D5CB439-72F9-46BF-BC2F-A2F9F77F03E7}" presName="bgRect" presStyleLbl="alignNode1" presStyleIdx="2" presStyleCnt="5" custScaleY="157770"/>
      <dgm:spPr/>
    </dgm:pt>
    <dgm:pt modelId="{AC106BCE-A153-0240-8248-D09D016ED23B}" type="pres">
      <dgm:prSet presAssocID="{8DB93FC3-9CE5-4DD0-AA2A-52AFC0CB2413}" presName="sibTransNodeRect" presStyleLbl="alignNode1" presStyleIdx="2" presStyleCnt="5" custLinFactNeighborX="210" custLinFactNeighborY="-73667">
        <dgm:presLayoutVars>
          <dgm:chMax val="0"/>
          <dgm:bulletEnabled val="1"/>
        </dgm:presLayoutVars>
      </dgm:prSet>
      <dgm:spPr/>
    </dgm:pt>
    <dgm:pt modelId="{334EC787-80C8-9545-9848-608345A0122E}" type="pres">
      <dgm:prSet presAssocID="{4D5CB439-72F9-46BF-BC2F-A2F9F77F03E7}" presName="nodeRect" presStyleLbl="alignNode1" presStyleIdx="2" presStyleCnt="5">
        <dgm:presLayoutVars>
          <dgm:bulletEnabled val="1"/>
        </dgm:presLayoutVars>
      </dgm:prSet>
      <dgm:spPr/>
    </dgm:pt>
    <dgm:pt modelId="{91FEF3B9-CBDC-A441-B56B-78154F004250}" type="pres">
      <dgm:prSet presAssocID="{8DB93FC3-9CE5-4DD0-AA2A-52AFC0CB2413}" presName="sibTrans" presStyleCnt="0"/>
      <dgm:spPr/>
    </dgm:pt>
    <dgm:pt modelId="{9DEAAA7E-7144-134B-9D35-678DF617BC70}" type="pres">
      <dgm:prSet presAssocID="{91C4C445-0456-4FC7-A833-43D06D423D54}" presName="compositeNode" presStyleCnt="0">
        <dgm:presLayoutVars>
          <dgm:bulletEnabled val="1"/>
        </dgm:presLayoutVars>
      </dgm:prSet>
      <dgm:spPr/>
    </dgm:pt>
    <dgm:pt modelId="{33710D67-0DB6-E24F-9539-D9821A10694D}" type="pres">
      <dgm:prSet presAssocID="{91C4C445-0456-4FC7-A833-43D06D423D54}" presName="bgRect" presStyleLbl="alignNode1" presStyleIdx="3" presStyleCnt="5" custScaleY="157770"/>
      <dgm:spPr/>
    </dgm:pt>
    <dgm:pt modelId="{B5664239-DF05-EB4D-B357-73AD3F85DA3B}" type="pres">
      <dgm:prSet presAssocID="{9B32BD4D-1A1C-4599-97B8-7259A5BDE839}" presName="sibTransNodeRect" presStyleLbl="alignNode1" presStyleIdx="3" presStyleCnt="5" custLinFactNeighborX="-924" custLinFactNeighborY="-73667">
        <dgm:presLayoutVars>
          <dgm:chMax val="0"/>
          <dgm:bulletEnabled val="1"/>
        </dgm:presLayoutVars>
      </dgm:prSet>
      <dgm:spPr/>
    </dgm:pt>
    <dgm:pt modelId="{21733397-AB65-DF45-AFA6-6D89449E3734}" type="pres">
      <dgm:prSet presAssocID="{91C4C445-0456-4FC7-A833-43D06D423D54}" presName="nodeRect" presStyleLbl="alignNode1" presStyleIdx="3" presStyleCnt="5">
        <dgm:presLayoutVars>
          <dgm:bulletEnabled val="1"/>
        </dgm:presLayoutVars>
      </dgm:prSet>
      <dgm:spPr/>
    </dgm:pt>
    <dgm:pt modelId="{933F6A93-179D-5444-9EED-B7C8B30840E7}" type="pres">
      <dgm:prSet presAssocID="{9B32BD4D-1A1C-4599-97B8-7259A5BDE839}" presName="sibTrans" presStyleCnt="0"/>
      <dgm:spPr/>
    </dgm:pt>
    <dgm:pt modelId="{05E9F86C-FC32-4C40-94A6-16E1D80E1CDD}" type="pres">
      <dgm:prSet presAssocID="{0D015A1D-AA81-4FA1-B099-5F74A1C3E219}" presName="compositeNode" presStyleCnt="0">
        <dgm:presLayoutVars>
          <dgm:bulletEnabled val="1"/>
        </dgm:presLayoutVars>
      </dgm:prSet>
      <dgm:spPr/>
    </dgm:pt>
    <dgm:pt modelId="{C0A9A10E-E70B-0D42-870E-07A67FE8DD5B}" type="pres">
      <dgm:prSet presAssocID="{0D015A1D-AA81-4FA1-B099-5F74A1C3E219}" presName="bgRect" presStyleLbl="alignNode1" presStyleIdx="4" presStyleCnt="5" custScaleY="157770"/>
      <dgm:spPr/>
    </dgm:pt>
    <dgm:pt modelId="{65B4B884-8A51-714F-8833-0A1AEE1B07B3}" type="pres">
      <dgm:prSet presAssocID="{B3C2B05D-F081-4B9A-8462-68F6A96EDAA9}" presName="sibTransNodeRect" presStyleLbl="alignNode1" presStyleIdx="4" presStyleCnt="5" custLinFactNeighborY="-73667">
        <dgm:presLayoutVars>
          <dgm:chMax val="0"/>
          <dgm:bulletEnabled val="1"/>
        </dgm:presLayoutVars>
      </dgm:prSet>
      <dgm:spPr/>
    </dgm:pt>
    <dgm:pt modelId="{BDE6B6BA-1DF8-9E46-A876-9D3457CB5203}" type="pres">
      <dgm:prSet presAssocID="{0D015A1D-AA81-4FA1-B099-5F74A1C3E219}" presName="nodeRect" presStyleLbl="alignNode1" presStyleIdx="4" presStyleCnt="5">
        <dgm:presLayoutVars>
          <dgm:bulletEnabled val="1"/>
        </dgm:presLayoutVars>
      </dgm:prSet>
      <dgm:spPr/>
    </dgm:pt>
  </dgm:ptLst>
  <dgm:cxnLst>
    <dgm:cxn modelId="{29DEE217-8099-DD41-915E-7DC564D24C98}" type="presOf" srcId="{3D406697-38CC-4766-B3E4-2636BD7CA0AA}" destId="{0CCB199D-ADBB-0E46-BE75-799CBA17144C}" srcOrd="0" destOrd="0" presId="urn:microsoft.com/office/officeart/2016/7/layout/LinearBlockProcessNumbered"/>
    <dgm:cxn modelId="{27D3C123-576E-C64C-ABBE-11F3E8662C3B}" type="presOf" srcId="{3D406697-38CC-4766-B3E4-2636BD7CA0AA}" destId="{B6A8D17D-1BFD-BB48-ADA3-55EA8852DA8A}" srcOrd="1" destOrd="0" presId="urn:microsoft.com/office/officeart/2016/7/layout/LinearBlockProcessNumbered"/>
    <dgm:cxn modelId="{313F3B2C-FCAF-4CA7-8CEB-F61FF1DC17CC}" srcId="{F84490FB-DBE8-4810-854D-3D5DAB4726DB}" destId="{0D015A1D-AA81-4FA1-B099-5F74A1C3E219}" srcOrd="4" destOrd="0" parTransId="{E16BB52D-DF16-4291-95FE-05E50036D9A7}" sibTransId="{B3C2B05D-F081-4B9A-8462-68F6A96EDAA9}"/>
    <dgm:cxn modelId="{4F373F2F-E650-DF46-82C3-2BB65633F76C}" type="presOf" srcId="{4D5CB439-72F9-46BF-BC2F-A2F9F77F03E7}" destId="{A22B7B44-7C8C-3547-8764-6CBD48A78F27}" srcOrd="0" destOrd="0" presId="urn:microsoft.com/office/officeart/2016/7/layout/LinearBlockProcessNumbered"/>
    <dgm:cxn modelId="{EA82852F-8A51-3F43-860C-4D57198B3EAC}" type="presOf" srcId="{F84490FB-DBE8-4810-854D-3D5DAB4726DB}" destId="{26F1333C-607E-8047-B703-AB9DBB08B5EE}" srcOrd="0" destOrd="0" presId="urn:microsoft.com/office/officeart/2016/7/layout/LinearBlockProcessNumbered"/>
    <dgm:cxn modelId="{E3F14B43-1021-3947-A4DD-24A0C0455869}" type="presOf" srcId="{91C4C445-0456-4FC7-A833-43D06D423D54}" destId="{33710D67-0DB6-E24F-9539-D9821A10694D}" srcOrd="0" destOrd="0" presId="urn:microsoft.com/office/officeart/2016/7/layout/LinearBlockProcessNumbered"/>
    <dgm:cxn modelId="{FFB1F946-9A74-904D-A199-729AD44072DC}" type="presOf" srcId="{0D015A1D-AA81-4FA1-B099-5F74A1C3E219}" destId="{C0A9A10E-E70B-0D42-870E-07A67FE8DD5B}" srcOrd="0" destOrd="0" presId="urn:microsoft.com/office/officeart/2016/7/layout/LinearBlockProcessNumbered"/>
    <dgm:cxn modelId="{DB47FA5E-44EA-4D4B-8F13-042F4849C1D9}" type="presOf" srcId="{0D015A1D-AA81-4FA1-B099-5F74A1C3E219}" destId="{BDE6B6BA-1DF8-9E46-A876-9D3457CB5203}" srcOrd="1" destOrd="0" presId="urn:microsoft.com/office/officeart/2016/7/layout/LinearBlockProcessNumbered"/>
    <dgm:cxn modelId="{DBE43E60-6FF9-944F-896C-C4FC00F74011}" type="presOf" srcId="{B3C2B05D-F081-4B9A-8462-68F6A96EDAA9}" destId="{65B4B884-8A51-714F-8833-0A1AEE1B07B3}" srcOrd="0" destOrd="0" presId="urn:microsoft.com/office/officeart/2016/7/layout/LinearBlockProcessNumbered"/>
    <dgm:cxn modelId="{27B7617E-5DEF-4B4D-89DD-F8D2BA763647}" type="presOf" srcId="{09C9F518-D4C3-4B11-A27E-3B66D8BC9EA9}" destId="{D781BCC2-4CA2-6C48-A49A-54AF863A6E7F}" srcOrd="1" destOrd="0" presId="urn:microsoft.com/office/officeart/2016/7/layout/LinearBlockProcessNumbered"/>
    <dgm:cxn modelId="{4290E080-5B34-1C40-A92D-A961FB52BABB}" type="presOf" srcId="{8DB93FC3-9CE5-4DD0-AA2A-52AFC0CB2413}" destId="{AC106BCE-A153-0240-8248-D09D016ED23B}" srcOrd="0" destOrd="0" presId="urn:microsoft.com/office/officeart/2016/7/layout/LinearBlockProcessNumbered"/>
    <dgm:cxn modelId="{A1778C89-A2AC-D04E-A091-66BC674B908B}" type="presOf" srcId="{4D5CB439-72F9-46BF-BC2F-A2F9F77F03E7}" destId="{334EC787-80C8-9545-9848-608345A0122E}" srcOrd="1" destOrd="0" presId="urn:microsoft.com/office/officeart/2016/7/layout/LinearBlockProcessNumbered"/>
    <dgm:cxn modelId="{954EC68B-F6A1-934F-A6A9-2EC0D99EBFCB}" type="presOf" srcId="{09C9F518-D4C3-4B11-A27E-3B66D8BC9EA9}" destId="{84C6B4F7-4D6A-5A44-B4A6-AAF3C9B95980}" srcOrd="0" destOrd="0" presId="urn:microsoft.com/office/officeart/2016/7/layout/LinearBlockProcessNumbered"/>
    <dgm:cxn modelId="{7C071A9E-035C-4F7F-B77F-E029006DA176}" srcId="{F84490FB-DBE8-4810-854D-3D5DAB4726DB}" destId="{09C9F518-D4C3-4B11-A27E-3B66D8BC9EA9}" srcOrd="1" destOrd="0" parTransId="{77C9AA63-5F37-4686-B7A4-301E193F54BA}" sibTransId="{3503A9DB-9AF0-400F-8CC0-4C6E8B270AE0}"/>
    <dgm:cxn modelId="{F0D73DA7-C64E-C74A-9C7B-58538CE078C3}" type="presOf" srcId="{3503A9DB-9AF0-400F-8CC0-4C6E8B270AE0}" destId="{C70C5C70-3608-6849-A03F-B838D1654871}" srcOrd="0" destOrd="0" presId="urn:microsoft.com/office/officeart/2016/7/layout/LinearBlockProcessNumbered"/>
    <dgm:cxn modelId="{5E27E3B1-1752-9146-9FFC-4166729CA981}" type="presOf" srcId="{C62E6DA8-1D1C-4393-A8CC-A1C320A130F8}" destId="{06107F27-4133-9D4E-8FF4-930FA6C60DE4}" srcOrd="0" destOrd="0" presId="urn:microsoft.com/office/officeart/2016/7/layout/LinearBlockProcessNumbered"/>
    <dgm:cxn modelId="{CCD570B3-31AB-49C5-8973-A3B8D7FFE41C}" srcId="{F84490FB-DBE8-4810-854D-3D5DAB4726DB}" destId="{3D406697-38CC-4766-B3E4-2636BD7CA0AA}" srcOrd="0" destOrd="0" parTransId="{93758D45-A6BD-4BD2-9531-90C9D0DAF543}" sibTransId="{C62E6DA8-1D1C-4393-A8CC-A1C320A130F8}"/>
    <dgm:cxn modelId="{9189F3B7-1920-41DF-95B6-B9AF799EAB48}" srcId="{F84490FB-DBE8-4810-854D-3D5DAB4726DB}" destId="{4D5CB439-72F9-46BF-BC2F-A2F9F77F03E7}" srcOrd="2" destOrd="0" parTransId="{A64306C5-6C2D-408F-8DFF-8902D58B9409}" sibTransId="{8DB93FC3-9CE5-4DD0-AA2A-52AFC0CB2413}"/>
    <dgm:cxn modelId="{0591EFBD-4551-BA43-9979-7C9F78BDF2D2}" type="presOf" srcId="{91C4C445-0456-4FC7-A833-43D06D423D54}" destId="{21733397-AB65-DF45-AFA6-6D89449E3734}" srcOrd="1" destOrd="0" presId="urn:microsoft.com/office/officeart/2016/7/layout/LinearBlockProcessNumbered"/>
    <dgm:cxn modelId="{199370C8-3837-4A35-B925-949000CB2838}" srcId="{F84490FB-DBE8-4810-854D-3D5DAB4726DB}" destId="{91C4C445-0456-4FC7-A833-43D06D423D54}" srcOrd="3" destOrd="0" parTransId="{29E39A2E-6F1E-4F15-AA44-4F734B4219C8}" sibTransId="{9B32BD4D-1A1C-4599-97B8-7259A5BDE839}"/>
    <dgm:cxn modelId="{84A370DB-81C7-A447-BA48-1C39C33C0365}" type="presOf" srcId="{9B32BD4D-1A1C-4599-97B8-7259A5BDE839}" destId="{B5664239-DF05-EB4D-B357-73AD3F85DA3B}" srcOrd="0" destOrd="0" presId="urn:microsoft.com/office/officeart/2016/7/layout/LinearBlockProcessNumbered"/>
    <dgm:cxn modelId="{661C45A2-A25A-8640-A1F3-C120ED00AB4F}" type="presParOf" srcId="{26F1333C-607E-8047-B703-AB9DBB08B5EE}" destId="{26CB2B34-8215-6E40-B8C1-B9B5BED9D7D1}" srcOrd="0" destOrd="0" presId="urn:microsoft.com/office/officeart/2016/7/layout/LinearBlockProcessNumbered"/>
    <dgm:cxn modelId="{999D6172-AFEA-F447-ADC1-A91066C26F92}" type="presParOf" srcId="{26CB2B34-8215-6E40-B8C1-B9B5BED9D7D1}" destId="{0CCB199D-ADBB-0E46-BE75-799CBA17144C}" srcOrd="0" destOrd="0" presId="urn:microsoft.com/office/officeart/2016/7/layout/LinearBlockProcessNumbered"/>
    <dgm:cxn modelId="{1D90F1C7-7353-2E49-A572-2A2514769989}" type="presParOf" srcId="{26CB2B34-8215-6E40-B8C1-B9B5BED9D7D1}" destId="{06107F27-4133-9D4E-8FF4-930FA6C60DE4}" srcOrd="1" destOrd="0" presId="urn:microsoft.com/office/officeart/2016/7/layout/LinearBlockProcessNumbered"/>
    <dgm:cxn modelId="{614177CA-8068-C14D-9131-10820AABD264}" type="presParOf" srcId="{26CB2B34-8215-6E40-B8C1-B9B5BED9D7D1}" destId="{B6A8D17D-1BFD-BB48-ADA3-55EA8852DA8A}" srcOrd="2" destOrd="0" presId="urn:microsoft.com/office/officeart/2016/7/layout/LinearBlockProcessNumbered"/>
    <dgm:cxn modelId="{19ADEEA3-EFE6-874E-BBB6-BB50D4730345}" type="presParOf" srcId="{26F1333C-607E-8047-B703-AB9DBB08B5EE}" destId="{D9EABB6E-3B77-CA41-9260-6AFB696A281A}" srcOrd="1" destOrd="0" presId="urn:microsoft.com/office/officeart/2016/7/layout/LinearBlockProcessNumbered"/>
    <dgm:cxn modelId="{4396021D-6194-CC4A-B422-D194EE377B91}" type="presParOf" srcId="{26F1333C-607E-8047-B703-AB9DBB08B5EE}" destId="{71B51D43-8E13-D741-A3B5-03CC2C6ED6E8}" srcOrd="2" destOrd="0" presId="urn:microsoft.com/office/officeart/2016/7/layout/LinearBlockProcessNumbered"/>
    <dgm:cxn modelId="{7F2E9428-D1A7-5C4E-847F-87EC85F4ABAB}" type="presParOf" srcId="{71B51D43-8E13-D741-A3B5-03CC2C6ED6E8}" destId="{84C6B4F7-4D6A-5A44-B4A6-AAF3C9B95980}" srcOrd="0" destOrd="0" presId="urn:microsoft.com/office/officeart/2016/7/layout/LinearBlockProcessNumbered"/>
    <dgm:cxn modelId="{395408F6-2728-2F40-8045-8D73FF86D038}" type="presParOf" srcId="{71B51D43-8E13-D741-A3B5-03CC2C6ED6E8}" destId="{C70C5C70-3608-6849-A03F-B838D1654871}" srcOrd="1" destOrd="0" presId="urn:microsoft.com/office/officeart/2016/7/layout/LinearBlockProcessNumbered"/>
    <dgm:cxn modelId="{6C203F24-CE6A-7941-BF92-614F1BAD1BF4}" type="presParOf" srcId="{71B51D43-8E13-D741-A3B5-03CC2C6ED6E8}" destId="{D781BCC2-4CA2-6C48-A49A-54AF863A6E7F}" srcOrd="2" destOrd="0" presId="urn:microsoft.com/office/officeart/2016/7/layout/LinearBlockProcessNumbered"/>
    <dgm:cxn modelId="{5353914E-E530-DC47-B0DC-3277342E79AE}" type="presParOf" srcId="{26F1333C-607E-8047-B703-AB9DBB08B5EE}" destId="{9CF04D16-AD86-484A-ADD9-9BC62953FF82}" srcOrd="3" destOrd="0" presId="urn:microsoft.com/office/officeart/2016/7/layout/LinearBlockProcessNumbered"/>
    <dgm:cxn modelId="{60D30BEB-B62C-734D-80A3-84E54631F423}" type="presParOf" srcId="{26F1333C-607E-8047-B703-AB9DBB08B5EE}" destId="{EBE1AE0E-E37F-E746-BFDB-353E507CBAFE}" srcOrd="4" destOrd="0" presId="urn:microsoft.com/office/officeart/2016/7/layout/LinearBlockProcessNumbered"/>
    <dgm:cxn modelId="{3AA7635C-595C-AE41-9EEF-31E0F1E3B682}" type="presParOf" srcId="{EBE1AE0E-E37F-E746-BFDB-353E507CBAFE}" destId="{A22B7B44-7C8C-3547-8764-6CBD48A78F27}" srcOrd="0" destOrd="0" presId="urn:microsoft.com/office/officeart/2016/7/layout/LinearBlockProcessNumbered"/>
    <dgm:cxn modelId="{36A804BB-25CC-0443-9FA3-4EEC792C3E83}" type="presParOf" srcId="{EBE1AE0E-E37F-E746-BFDB-353E507CBAFE}" destId="{AC106BCE-A153-0240-8248-D09D016ED23B}" srcOrd="1" destOrd="0" presId="urn:microsoft.com/office/officeart/2016/7/layout/LinearBlockProcessNumbered"/>
    <dgm:cxn modelId="{617EF326-4951-DE46-AD2A-2AFF5F9677B8}" type="presParOf" srcId="{EBE1AE0E-E37F-E746-BFDB-353E507CBAFE}" destId="{334EC787-80C8-9545-9848-608345A0122E}" srcOrd="2" destOrd="0" presId="urn:microsoft.com/office/officeart/2016/7/layout/LinearBlockProcessNumbered"/>
    <dgm:cxn modelId="{D78F4642-9455-904E-9A04-7C4834BBCC7D}" type="presParOf" srcId="{26F1333C-607E-8047-B703-AB9DBB08B5EE}" destId="{91FEF3B9-CBDC-A441-B56B-78154F004250}" srcOrd="5" destOrd="0" presId="urn:microsoft.com/office/officeart/2016/7/layout/LinearBlockProcessNumbered"/>
    <dgm:cxn modelId="{10EF592F-3015-0843-978F-A82046FDC626}" type="presParOf" srcId="{26F1333C-607E-8047-B703-AB9DBB08B5EE}" destId="{9DEAAA7E-7144-134B-9D35-678DF617BC70}" srcOrd="6" destOrd="0" presId="urn:microsoft.com/office/officeart/2016/7/layout/LinearBlockProcessNumbered"/>
    <dgm:cxn modelId="{379888B6-AD07-1249-89E9-6898C98BBE8B}" type="presParOf" srcId="{9DEAAA7E-7144-134B-9D35-678DF617BC70}" destId="{33710D67-0DB6-E24F-9539-D9821A10694D}" srcOrd="0" destOrd="0" presId="urn:microsoft.com/office/officeart/2016/7/layout/LinearBlockProcessNumbered"/>
    <dgm:cxn modelId="{8DFAC24D-C6A0-994B-9A4E-2BA4EE7A80B1}" type="presParOf" srcId="{9DEAAA7E-7144-134B-9D35-678DF617BC70}" destId="{B5664239-DF05-EB4D-B357-73AD3F85DA3B}" srcOrd="1" destOrd="0" presId="urn:microsoft.com/office/officeart/2016/7/layout/LinearBlockProcessNumbered"/>
    <dgm:cxn modelId="{44B00A0A-CC06-BF41-8931-ED61E8A10009}" type="presParOf" srcId="{9DEAAA7E-7144-134B-9D35-678DF617BC70}" destId="{21733397-AB65-DF45-AFA6-6D89449E3734}" srcOrd="2" destOrd="0" presId="urn:microsoft.com/office/officeart/2016/7/layout/LinearBlockProcessNumbered"/>
    <dgm:cxn modelId="{5733C84A-8CD3-674E-A478-8A471700C75D}" type="presParOf" srcId="{26F1333C-607E-8047-B703-AB9DBB08B5EE}" destId="{933F6A93-179D-5444-9EED-B7C8B30840E7}" srcOrd="7" destOrd="0" presId="urn:microsoft.com/office/officeart/2016/7/layout/LinearBlockProcessNumbered"/>
    <dgm:cxn modelId="{BDDE67FE-7223-E546-ACA3-2D86F5FE2538}" type="presParOf" srcId="{26F1333C-607E-8047-B703-AB9DBB08B5EE}" destId="{05E9F86C-FC32-4C40-94A6-16E1D80E1CDD}" srcOrd="8" destOrd="0" presId="urn:microsoft.com/office/officeart/2016/7/layout/LinearBlockProcessNumbered"/>
    <dgm:cxn modelId="{4437A36E-FEFB-DF4D-B886-3C1E255EC865}" type="presParOf" srcId="{05E9F86C-FC32-4C40-94A6-16E1D80E1CDD}" destId="{C0A9A10E-E70B-0D42-870E-07A67FE8DD5B}" srcOrd="0" destOrd="0" presId="urn:microsoft.com/office/officeart/2016/7/layout/LinearBlockProcessNumbered"/>
    <dgm:cxn modelId="{746DB3B8-3595-9A46-A292-5846F1D56B06}" type="presParOf" srcId="{05E9F86C-FC32-4C40-94A6-16E1D80E1CDD}" destId="{65B4B884-8A51-714F-8833-0A1AEE1B07B3}" srcOrd="1" destOrd="0" presId="urn:microsoft.com/office/officeart/2016/7/layout/LinearBlockProcessNumbered"/>
    <dgm:cxn modelId="{E398D49E-E427-8641-B183-05102570FA5D}" type="presParOf" srcId="{05E9F86C-FC32-4C40-94A6-16E1D80E1CDD}" destId="{BDE6B6BA-1DF8-9E46-A876-9D3457CB520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605ECC-D735-E44B-B21E-3405C577416C}" type="doc">
      <dgm:prSet loTypeId="urn:microsoft.com/office/officeart/2005/8/layout/lProcess2" loCatId="" qsTypeId="urn:microsoft.com/office/officeart/2005/8/quickstyle/simple1" qsCatId="simple" csTypeId="urn:microsoft.com/office/officeart/2005/8/colors/colorful5" csCatId="colorful" phldr="1"/>
      <dgm:spPr/>
      <dgm:t>
        <a:bodyPr/>
        <a:lstStyle/>
        <a:p>
          <a:endParaRPr lang="en-GB"/>
        </a:p>
      </dgm:t>
    </dgm:pt>
    <dgm:pt modelId="{3579069E-2869-264D-93EF-633E4BA9BA0C}">
      <dgm:prSet phldrT="[Text]" custT="1"/>
      <dgm:spPr/>
      <dgm:t>
        <a:bodyPr/>
        <a:lstStyle/>
        <a:p>
          <a:r>
            <a:rPr lang="en-GB" sz="2000" dirty="0"/>
            <a:t>Warming up (Basic statistics)</a:t>
          </a:r>
        </a:p>
      </dgm:t>
    </dgm:pt>
    <dgm:pt modelId="{A7D0417E-F882-034A-9E7E-71DF8419B14E}" type="parTrans" cxnId="{415A44CA-1F74-124C-90C1-EBCC293753E1}">
      <dgm:prSet/>
      <dgm:spPr/>
      <dgm:t>
        <a:bodyPr/>
        <a:lstStyle/>
        <a:p>
          <a:endParaRPr lang="en-GB"/>
        </a:p>
      </dgm:t>
    </dgm:pt>
    <dgm:pt modelId="{D955E612-9F2D-D842-BC8E-B64EBD820F1D}" type="sibTrans" cxnId="{415A44CA-1F74-124C-90C1-EBCC293753E1}">
      <dgm:prSet/>
      <dgm:spPr/>
      <dgm:t>
        <a:bodyPr/>
        <a:lstStyle/>
        <a:p>
          <a:endParaRPr lang="en-GB"/>
        </a:p>
      </dgm:t>
    </dgm:pt>
    <dgm:pt modelId="{E7A78EAF-DCA6-964B-AF77-15C1D8FB636F}">
      <dgm:prSet phldrT="[Text]" custT="1"/>
      <dgm:spPr/>
      <dgm:t>
        <a:bodyPr/>
        <a:lstStyle/>
        <a:p>
          <a:r>
            <a:rPr lang="en-GB" sz="2000" dirty="0"/>
            <a:t>Unobservable groups in data</a:t>
          </a:r>
        </a:p>
      </dgm:t>
    </dgm:pt>
    <dgm:pt modelId="{9F3E1ADB-B6ED-D546-BFFA-30BF639F7890}" type="parTrans" cxnId="{F5A713A3-4868-1943-B50D-27AC5067294F}">
      <dgm:prSet/>
      <dgm:spPr/>
      <dgm:t>
        <a:bodyPr/>
        <a:lstStyle/>
        <a:p>
          <a:endParaRPr lang="en-GB"/>
        </a:p>
      </dgm:t>
    </dgm:pt>
    <dgm:pt modelId="{E0AFC6DE-C948-8542-902F-B9EFD041F311}" type="sibTrans" cxnId="{F5A713A3-4868-1943-B50D-27AC5067294F}">
      <dgm:prSet/>
      <dgm:spPr/>
      <dgm:t>
        <a:bodyPr/>
        <a:lstStyle/>
        <a:p>
          <a:endParaRPr lang="en-GB"/>
        </a:p>
      </dgm:t>
    </dgm:pt>
    <dgm:pt modelId="{719B06C5-6C9E-A642-B6F4-E6A534EFDC7B}">
      <dgm:prSet phldrT="[Text]" custT="1"/>
      <dgm:spPr/>
      <dgm:t>
        <a:bodyPr/>
        <a:lstStyle/>
        <a:p>
          <a:r>
            <a:rPr lang="en-GB" sz="1600" dirty="0"/>
            <a:t>Import datasets</a:t>
          </a:r>
        </a:p>
      </dgm:t>
    </dgm:pt>
    <dgm:pt modelId="{9B8AAC34-E273-2D41-9667-62A08335E3E5}" type="parTrans" cxnId="{B1E371FB-E052-1841-B647-FB4355EDF0F0}">
      <dgm:prSet/>
      <dgm:spPr/>
      <dgm:t>
        <a:bodyPr/>
        <a:lstStyle/>
        <a:p>
          <a:endParaRPr lang="en-GB"/>
        </a:p>
      </dgm:t>
    </dgm:pt>
    <dgm:pt modelId="{16049777-912A-F64D-B4E2-274D5CE67768}" type="sibTrans" cxnId="{B1E371FB-E052-1841-B647-FB4355EDF0F0}">
      <dgm:prSet/>
      <dgm:spPr/>
      <dgm:t>
        <a:bodyPr/>
        <a:lstStyle/>
        <a:p>
          <a:endParaRPr lang="en-GB"/>
        </a:p>
      </dgm:t>
    </dgm:pt>
    <dgm:pt modelId="{2D9528A0-BB1B-9E43-BCCD-096B81CC571C}">
      <dgm:prSet phldrT="[Text]" custT="1"/>
      <dgm:spPr/>
      <dgm:t>
        <a:bodyPr/>
        <a:lstStyle/>
        <a:p>
          <a:r>
            <a:rPr lang="en-GB" sz="1600" dirty="0"/>
            <a:t>exploratory data analysis</a:t>
          </a:r>
        </a:p>
      </dgm:t>
    </dgm:pt>
    <dgm:pt modelId="{D42133E6-3501-2C4B-A1FF-FBEA60AEC57E}" type="parTrans" cxnId="{70B65EE5-44DF-3546-B59A-99DF5475DFF5}">
      <dgm:prSet/>
      <dgm:spPr/>
      <dgm:t>
        <a:bodyPr/>
        <a:lstStyle/>
        <a:p>
          <a:endParaRPr lang="en-GB"/>
        </a:p>
      </dgm:t>
    </dgm:pt>
    <dgm:pt modelId="{3F419743-0D37-574C-B81C-4F4C8C2989A2}" type="sibTrans" cxnId="{70B65EE5-44DF-3546-B59A-99DF5475DFF5}">
      <dgm:prSet/>
      <dgm:spPr/>
      <dgm:t>
        <a:bodyPr/>
        <a:lstStyle/>
        <a:p>
          <a:endParaRPr lang="en-GB"/>
        </a:p>
      </dgm:t>
    </dgm:pt>
    <dgm:pt modelId="{2A11C060-BE52-FB47-BB17-7DD70A861320}">
      <dgm:prSet phldrT="[Text]" custT="1"/>
      <dgm:spPr/>
      <dgm:t>
        <a:bodyPr/>
        <a:lstStyle/>
        <a:p>
          <a:r>
            <a:rPr lang="en-GB" sz="1600" dirty="0"/>
            <a:t>correlation analysis</a:t>
          </a:r>
        </a:p>
      </dgm:t>
    </dgm:pt>
    <dgm:pt modelId="{E6EF8780-1985-C145-A0F0-5402309E4E76}" type="parTrans" cxnId="{FC2947A0-A1D4-004E-A66F-F43D696BCB00}">
      <dgm:prSet/>
      <dgm:spPr/>
      <dgm:t>
        <a:bodyPr/>
        <a:lstStyle/>
        <a:p>
          <a:endParaRPr lang="en-GB"/>
        </a:p>
      </dgm:t>
    </dgm:pt>
    <dgm:pt modelId="{9C1BB0BD-BBE0-E44E-9C2F-EED0D628B5BB}" type="sibTrans" cxnId="{FC2947A0-A1D4-004E-A66F-F43D696BCB00}">
      <dgm:prSet/>
      <dgm:spPr/>
      <dgm:t>
        <a:bodyPr/>
        <a:lstStyle/>
        <a:p>
          <a:endParaRPr lang="en-GB"/>
        </a:p>
      </dgm:t>
    </dgm:pt>
    <dgm:pt modelId="{9C819C81-DD42-6C4E-909F-7513B448AD65}">
      <dgm:prSet phldrT="[Text]" custT="1"/>
      <dgm:spPr/>
      <dgm:t>
        <a:bodyPr/>
        <a:lstStyle/>
        <a:p>
          <a:r>
            <a:rPr lang="en-GB" sz="1400" dirty="0"/>
            <a:t>Exploratory data un practice: identification of groups</a:t>
          </a:r>
        </a:p>
      </dgm:t>
    </dgm:pt>
    <dgm:pt modelId="{FBD2B5A1-D630-0940-9076-9947CC1B95D8}" type="parTrans" cxnId="{D788DAE9-846F-7949-B7E7-010B48FBBCF8}">
      <dgm:prSet/>
      <dgm:spPr/>
      <dgm:t>
        <a:bodyPr/>
        <a:lstStyle/>
        <a:p>
          <a:endParaRPr lang="en-GB"/>
        </a:p>
      </dgm:t>
    </dgm:pt>
    <dgm:pt modelId="{C0FB6E2A-ACC4-E14E-9973-8815B9C66CBD}" type="sibTrans" cxnId="{D788DAE9-846F-7949-B7E7-010B48FBBCF8}">
      <dgm:prSet/>
      <dgm:spPr/>
      <dgm:t>
        <a:bodyPr/>
        <a:lstStyle/>
        <a:p>
          <a:endParaRPr lang="en-GB"/>
        </a:p>
      </dgm:t>
    </dgm:pt>
    <dgm:pt modelId="{ADCED2C1-00DC-7847-A2CB-AE2E683EC8B2}">
      <dgm:prSet phldrT="[Text]" custT="1"/>
      <dgm:spPr/>
      <dgm:t>
        <a:bodyPr/>
        <a:lstStyle/>
        <a:p>
          <a:r>
            <a:rPr lang="en-GB" sz="1600" dirty="0"/>
            <a:t>Missing values and outliers</a:t>
          </a:r>
        </a:p>
      </dgm:t>
    </dgm:pt>
    <dgm:pt modelId="{237F9AF3-5887-8B4F-89CF-8F3BFEC2B9B4}" type="parTrans" cxnId="{9267764B-8FD5-6843-A900-957DC96AF8DD}">
      <dgm:prSet/>
      <dgm:spPr/>
      <dgm:t>
        <a:bodyPr/>
        <a:lstStyle/>
        <a:p>
          <a:endParaRPr lang="en-GB"/>
        </a:p>
      </dgm:t>
    </dgm:pt>
    <dgm:pt modelId="{6CBB5BD4-A69A-6941-B643-5582854AFBEA}" type="sibTrans" cxnId="{9267764B-8FD5-6843-A900-957DC96AF8DD}">
      <dgm:prSet/>
      <dgm:spPr/>
      <dgm:t>
        <a:bodyPr/>
        <a:lstStyle/>
        <a:p>
          <a:endParaRPr lang="en-GB"/>
        </a:p>
      </dgm:t>
    </dgm:pt>
    <dgm:pt modelId="{04476C24-9390-EE41-AD93-E59D83E88341}">
      <dgm:prSet phldrT="[Text]" custT="1"/>
      <dgm:spPr/>
      <dgm:t>
        <a:bodyPr/>
        <a:lstStyle/>
        <a:p>
          <a:r>
            <a:rPr lang="en-GB" sz="1400" dirty="0"/>
            <a:t>Latent Class Analysis (LCA)</a:t>
          </a:r>
        </a:p>
      </dgm:t>
    </dgm:pt>
    <dgm:pt modelId="{9F8A4631-DAFD-CB46-9414-E0FA9C13CF28}" type="parTrans" cxnId="{678D60F0-BACA-EB43-8B9C-07001A5EDE2D}">
      <dgm:prSet/>
      <dgm:spPr/>
      <dgm:t>
        <a:bodyPr/>
        <a:lstStyle/>
        <a:p>
          <a:endParaRPr lang="en-GB"/>
        </a:p>
      </dgm:t>
    </dgm:pt>
    <dgm:pt modelId="{21ABF404-8026-C543-8C25-E23D8F0EEA81}" type="sibTrans" cxnId="{678D60F0-BACA-EB43-8B9C-07001A5EDE2D}">
      <dgm:prSet/>
      <dgm:spPr/>
      <dgm:t>
        <a:bodyPr/>
        <a:lstStyle/>
        <a:p>
          <a:endParaRPr lang="en-GB"/>
        </a:p>
      </dgm:t>
    </dgm:pt>
    <dgm:pt modelId="{26178C2A-2076-2947-93AA-A094E89D8602}">
      <dgm:prSet phldrT="[Text]" custT="1"/>
      <dgm:spPr/>
      <dgm:t>
        <a:bodyPr/>
        <a:lstStyle/>
        <a:p>
          <a:r>
            <a:rPr lang="en-GB" sz="1400" dirty="0"/>
            <a:t>Cluster Analysis (CA)</a:t>
          </a:r>
        </a:p>
      </dgm:t>
    </dgm:pt>
    <dgm:pt modelId="{A79C11AC-DE1F-0E4C-8A5C-AF824E0BEC12}" type="parTrans" cxnId="{5713CBB5-D92F-A548-B1CA-F5E09BB355B6}">
      <dgm:prSet/>
      <dgm:spPr/>
      <dgm:t>
        <a:bodyPr/>
        <a:lstStyle/>
        <a:p>
          <a:endParaRPr lang="en-GB"/>
        </a:p>
      </dgm:t>
    </dgm:pt>
    <dgm:pt modelId="{379893B5-1F7A-3E45-8B07-B69408127FA3}" type="sibTrans" cxnId="{5713CBB5-D92F-A548-B1CA-F5E09BB355B6}">
      <dgm:prSet/>
      <dgm:spPr/>
      <dgm:t>
        <a:bodyPr/>
        <a:lstStyle/>
        <a:p>
          <a:endParaRPr lang="en-GB"/>
        </a:p>
      </dgm:t>
    </dgm:pt>
    <dgm:pt modelId="{5B3F2533-81B2-7C45-9EA5-BD161103844C}">
      <dgm:prSet phldrT="[Text]" custT="1"/>
      <dgm:spPr/>
      <dgm:t>
        <a:bodyPr/>
        <a:lstStyle/>
        <a:p>
          <a:r>
            <a:rPr lang="en-GB" sz="1800" dirty="0"/>
            <a:t>Regression analysis</a:t>
          </a:r>
        </a:p>
      </dgm:t>
    </dgm:pt>
    <dgm:pt modelId="{E9D7FA81-96CC-524B-865B-639CE22B34B8}" type="parTrans" cxnId="{8B70094E-C0AD-4A4D-BC36-7A88961BF1EE}">
      <dgm:prSet/>
      <dgm:spPr/>
      <dgm:t>
        <a:bodyPr/>
        <a:lstStyle/>
        <a:p>
          <a:endParaRPr lang="en-GB"/>
        </a:p>
      </dgm:t>
    </dgm:pt>
    <dgm:pt modelId="{4AE054D2-EFD0-A646-9D32-4ED0DF4ECA98}" type="sibTrans" cxnId="{8B70094E-C0AD-4A4D-BC36-7A88961BF1EE}">
      <dgm:prSet/>
      <dgm:spPr/>
      <dgm:t>
        <a:bodyPr/>
        <a:lstStyle/>
        <a:p>
          <a:endParaRPr lang="en-GB"/>
        </a:p>
      </dgm:t>
    </dgm:pt>
    <dgm:pt modelId="{642181DF-2A14-7E48-B917-ED63D7722A0F}">
      <dgm:prSet phldrT="[Text]" custT="1"/>
      <dgm:spPr/>
      <dgm:t>
        <a:bodyPr/>
        <a:lstStyle/>
        <a:p>
          <a:r>
            <a:rPr lang="en-GB" sz="1400" dirty="0"/>
            <a:t>Linear Regression</a:t>
          </a:r>
        </a:p>
      </dgm:t>
    </dgm:pt>
    <dgm:pt modelId="{68A66261-8AC3-CC4F-A8EC-D1A00C6D64F2}" type="parTrans" cxnId="{711BB5A3-4709-6148-89B7-800E2D9423FC}">
      <dgm:prSet/>
      <dgm:spPr/>
      <dgm:t>
        <a:bodyPr/>
        <a:lstStyle/>
        <a:p>
          <a:endParaRPr lang="en-GB"/>
        </a:p>
      </dgm:t>
    </dgm:pt>
    <dgm:pt modelId="{AB63489B-0978-D349-80E3-98F9CCDA9122}" type="sibTrans" cxnId="{711BB5A3-4709-6148-89B7-800E2D9423FC}">
      <dgm:prSet/>
      <dgm:spPr/>
      <dgm:t>
        <a:bodyPr/>
        <a:lstStyle/>
        <a:p>
          <a:endParaRPr lang="en-GB"/>
        </a:p>
      </dgm:t>
    </dgm:pt>
    <dgm:pt modelId="{A2F52BD9-25DD-1847-BB6C-56BDFD5304D6}">
      <dgm:prSet phldrT="[Text]" custT="1"/>
      <dgm:spPr/>
      <dgm:t>
        <a:bodyPr/>
        <a:lstStyle/>
        <a:p>
          <a:r>
            <a:rPr lang="en-GB" sz="1400" dirty="0"/>
            <a:t>Logistic Regression</a:t>
          </a:r>
        </a:p>
      </dgm:t>
    </dgm:pt>
    <dgm:pt modelId="{695EF8CB-022F-2D4E-ABF3-B00338BB0C83}" type="parTrans" cxnId="{3B4A3ABC-856B-354D-A7C5-1E83AB8733FD}">
      <dgm:prSet/>
      <dgm:spPr/>
      <dgm:t>
        <a:bodyPr/>
        <a:lstStyle/>
        <a:p>
          <a:endParaRPr lang="en-GB"/>
        </a:p>
      </dgm:t>
    </dgm:pt>
    <dgm:pt modelId="{F1CEFB26-568C-0D49-AA2A-248D28BB4EF6}" type="sibTrans" cxnId="{3B4A3ABC-856B-354D-A7C5-1E83AB8733FD}">
      <dgm:prSet/>
      <dgm:spPr/>
      <dgm:t>
        <a:bodyPr/>
        <a:lstStyle/>
        <a:p>
          <a:endParaRPr lang="en-GB"/>
        </a:p>
      </dgm:t>
    </dgm:pt>
    <dgm:pt modelId="{42F53493-EFB0-A946-8C94-85693FBA9302}">
      <dgm:prSet phldrT="[Text]" custT="1"/>
      <dgm:spPr/>
      <dgm:t>
        <a:bodyPr/>
        <a:lstStyle/>
        <a:p>
          <a:r>
            <a:rPr lang="en-GB" sz="1400" dirty="0"/>
            <a:t>Multiple Regression</a:t>
          </a:r>
        </a:p>
      </dgm:t>
    </dgm:pt>
    <dgm:pt modelId="{5D81E237-C4E4-1344-BB56-6B2A036598CC}" type="parTrans" cxnId="{12937D57-E856-E44C-B68F-F675C58C11E0}">
      <dgm:prSet/>
      <dgm:spPr/>
      <dgm:t>
        <a:bodyPr/>
        <a:lstStyle/>
        <a:p>
          <a:endParaRPr lang="en-GB"/>
        </a:p>
      </dgm:t>
    </dgm:pt>
    <dgm:pt modelId="{B377E603-0843-9042-8DE0-0CCF65320B8D}" type="sibTrans" cxnId="{12937D57-E856-E44C-B68F-F675C58C11E0}">
      <dgm:prSet/>
      <dgm:spPr/>
      <dgm:t>
        <a:bodyPr/>
        <a:lstStyle/>
        <a:p>
          <a:endParaRPr lang="en-GB"/>
        </a:p>
      </dgm:t>
    </dgm:pt>
    <dgm:pt modelId="{30C0DD5F-C5BA-E042-9C21-CBF687AC3C12}">
      <dgm:prSet custT="1"/>
      <dgm:spPr/>
      <dgm:t>
        <a:bodyPr/>
        <a:lstStyle/>
        <a:p>
          <a:r>
            <a:rPr lang="en-GB" sz="1600" b="1" dirty="0"/>
            <a:t>Apply</a:t>
          </a:r>
          <a:r>
            <a:rPr lang="en-GB" sz="1600" dirty="0"/>
            <a:t> DAGs </a:t>
          </a:r>
          <a:endParaRPr lang="es-ES_tradnl" sz="1600" dirty="0"/>
        </a:p>
      </dgm:t>
    </dgm:pt>
    <dgm:pt modelId="{CB546982-08DE-7A44-89A0-1EFFBFE1064B}" type="parTrans" cxnId="{F10832B2-7625-F74E-BBBF-F34F7ECA72B6}">
      <dgm:prSet/>
      <dgm:spPr/>
      <dgm:t>
        <a:bodyPr/>
        <a:lstStyle/>
        <a:p>
          <a:endParaRPr lang="en-GB"/>
        </a:p>
      </dgm:t>
    </dgm:pt>
    <dgm:pt modelId="{4B1645C7-9B93-FF48-B508-1B80534A01B3}" type="sibTrans" cxnId="{F10832B2-7625-F74E-BBBF-F34F7ECA72B6}">
      <dgm:prSet/>
      <dgm:spPr/>
      <dgm:t>
        <a:bodyPr/>
        <a:lstStyle/>
        <a:p>
          <a:endParaRPr lang="en-GB"/>
        </a:p>
      </dgm:t>
    </dgm:pt>
    <dgm:pt modelId="{1BE1408B-7490-A14F-B436-06A0E6D8DC22}">
      <dgm:prSet/>
      <dgm:spPr/>
      <dgm:t>
        <a:bodyPr/>
        <a:lstStyle/>
        <a:p>
          <a:r>
            <a:rPr lang="en-GB" dirty="0"/>
            <a:t>Regression in practice and your turn</a:t>
          </a:r>
        </a:p>
      </dgm:t>
    </dgm:pt>
    <dgm:pt modelId="{55D78352-0A4D-D84A-AEA1-B861F5F7CCD2}" type="parTrans" cxnId="{5EED63A1-5534-7D4B-AAAD-3225F84C14D5}">
      <dgm:prSet/>
      <dgm:spPr/>
      <dgm:t>
        <a:bodyPr/>
        <a:lstStyle/>
        <a:p>
          <a:endParaRPr lang="en-GB"/>
        </a:p>
      </dgm:t>
    </dgm:pt>
    <dgm:pt modelId="{F398146F-EC35-CE4C-AA9D-F23EE28894A2}" type="sibTrans" cxnId="{5EED63A1-5534-7D4B-AAAD-3225F84C14D5}">
      <dgm:prSet/>
      <dgm:spPr/>
      <dgm:t>
        <a:bodyPr/>
        <a:lstStyle/>
        <a:p>
          <a:endParaRPr lang="en-GB"/>
        </a:p>
      </dgm:t>
    </dgm:pt>
    <dgm:pt modelId="{EC1B2936-F87D-9D43-8408-5C250912577D}" type="pres">
      <dgm:prSet presAssocID="{E9605ECC-D735-E44B-B21E-3405C577416C}" presName="theList" presStyleCnt="0">
        <dgm:presLayoutVars>
          <dgm:dir/>
          <dgm:animLvl val="lvl"/>
          <dgm:resizeHandles val="exact"/>
        </dgm:presLayoutVars>
      </dgm:prSet>
      <dgm:spPr/>
    </dgm:pt>
    <dgm:pt modelId="{90BE66B1-C586-984A-BFD7-D5DA7D910E11}" type="pres">
      <dgm:prSet presAssocID="{3579069E-2869-264D-93EF-633E4BA9BA0C}" presName="compNode" presStyleCnt="0"/>
      <dgm:spPr/>
    </dgm:pt>
    <dgm:pt modelId="{A981B825-89AE-C246-8240-3B0C5EBE0E6B}" type="pres">
      <dgm:prSet presAssocID="{3579069E-2869-264D-93EF-633E4BA9BA0C}" presName="aNode" presStyleLbl="bgShp" presStyleIdx="0" presStyleCnt="3"/>
      <dgm:spPr/>
    </dgm:pt>
    <dgm:pt modelId="{49B44858-2199-DB4C-B941-6A32CB39D734}" type="pres">
      <dgm:prSet presAssocID="{3579069E-2869-264D-93EF-633E4BA9BA0C}" presName="textNode" presStyleLbl="bgShp" presStyleIdx="0" presStyleCnt="3"/>
      <dgm:spPr/>
    </dgm:pt>
    <dgm:pt modelId="{1626569B-7F57-D141-9C42-A87574E18A5B}" type="pres">
      <dgm:prSet presAssocID="{3579069E-2869-264D-93EF-633E4BA9BA0C}" presName="compChildNode" presStyleCnt="0"/>
      <dgm:spPr/>
    </dgm:pt>
    <dgm:pt modelId="{CD133B87-3A19-0B4E-8AB2-B7B00419C60B}" type="pres">
      <dgm:prSet presAssocID="{3579069E-2869-264D-93EF-633E4BA9BA0C}" presName="theInnerList" presStyleCnt="0"/>
      <dgm:spPr/>
    </dgm:pt>
    <dgm:pt modelId="{FAA89C96-84A4-1246-97A0-D604157EC6E2}" type="pres">
      <dgm:prSet presAssocID="{719B06C5-6C9E-A642-B6F4-E6A534EFDC7B}" presName="childNode" presStyleLbl="node1" presStyleIdx="0" presStyleCnt="12">
        <dgm:presLayoutVars>
          <dgm:bulletEnabled val="1"/>
        </dgm:presLayoutVars>
      </dgm:prSet>
      <dgm:spPr/>
    </dgm:pt>
    <dgm:pt modelId="{9FA3BBCF-B08C-3244-BAEF-A80C05061D17}" type="pres">
      <dgm:prSet presAssocID="{719B06C5-6C9E-A642-B6F4-E6A534EFDC7B}" presName="aSpace2" presStyleCnt="0"/>
      <dgm:spPr/>
    </dgm:pt>
    <dgm:pt modelId="{E5ED2D5A-6A8A-AA4C-8C86-A2F06454C32D}" type="pres">
      <dgm:prSet presAssocID="{ADCED2C1-00DC-7847-A2CB-AE2E683EC8B2}" presName="childNode" presStyleLbl="node1" presStyleIdx="1" presStyleCnt="12">
        <dgm:presLayoutVars>
          <dgm:bulletEnabled val="1"/>
        </dgm:presLayoutVars>
      </dgm:prSet>
      <dgm:spPr/>
    </dgm:pt>
    <dgm:pt modelId="{1779D4C9-0B89-9A45-82C8-E600300A2856}" type="pres">
      <dgm:prSet presAssocID="{ADCED2C1-00DC-7847-A2CB-AE2E683EC8B2}" presName="aSpace2" presStyleCnt="0"/>
      <dgm:spPr/>
    </dgm:pt>
    <dgm:pt modelId="{72208E60-CDF1-2740-B7CF-84880BBFCFFC}" type="pres">
      <dgm:prSet presAssocID="{30C0DD5F-C5BA-E042-9C21-CBF687AC3C12}" presName="childNode" presStyleLbl="node1" presStyleIdx="2" presStyleCnt="12">
        <dgm:presLayoutVars>
          <dgm:bulletEnabled val="1"/>
        </dgm:presLayoutVars>
      </dgm:prSet>
      <dgm:spPr/>
    </dgm:pt>
    <dgm:pt modelId="{27F87793-1F30-3347-8DE9-889C64C2A13C}" type="pres">
      <dgm:prSet presAssocID="{30C0DD5F-C5BA-E042-9C21-CBF687AC3C12}" presName="aSpace2" presStyleCnt="0"/>
      <dgm:spPr/>
    </dgm:pt>
    <dgm:pt modelId="{DCB2CC34-80EE-CE46-AF0F-BA3027BD35E4}" type="pres">
      <dgm:prSet presAssocID="{2D9528A0-BB1B-9E43-BCCD-096B81CC571C}" presName="childNode" presStyleLbl="node1" presStyleIdx="3" presStyleCnt="12">
        <dgm:presLayoutVars>
          <dgm:bulletEnabled val="1"/>
        </dgm:presLayoutVars>
      </dgm:prSet>
      <dgm:spPr/>
    </dgm:pt>
    <dgm:pt modelId="{A1BF3320-79B0-844F-8B16-A5FA9BD07AF7}" type="pres">
      <dgm:prSet presAssocID="{2D9528A0-BB1B-9E43-BCCD-096B81CC571C}" presName="aSpace2" presStyleCnt="0"/>
      <dgm:spPr/>
    </dgm:pt>
    <dgm:pt modelId="{F7609B9B-7B5D-E14A-8388-76E5C0BA3E0F}" type="pres">
      <dgm:prSet presAssocID="{2A11C060-BE52-FB47-BB17-7DD70A861320}" presName="childNode" presStyleLbl="node1" presStyleIdx="4" presStyleCnt="12">
        <dgm:presLayoutVars>
          <dgm:bulletEnabled val="1"/>
        </dgm:presLayoutVars>
      </dgm:prSet>
      <dgm:spPr/>
    </dgm:pt>
    <dgm:pt modelId="{26C3B58D-27C3-4447-BA29-FE7AD9A25815}" type="pres">
      <dgm:prSet presAssocID="{3579069E-2869-264D-93EF-633E4BA9BA0C}" presName="aSpace" presStyleCnt="0"/>
      <dgm:spPr/>
    </dgm:pt>
    <dgm:pt modelId="{1AABA5F7-067A-694D-A042-5173F9FA0198}" type="pres">
      <dgm:prSet presAssocID="{E7A78EAF-DCA6-964B-AF77-15C1D8FB636F}" presName="compNode" presStyleCnt="0"/>
      <dgm:spPr/>
    </dgm:pt>
    <dgm:pt modelId="{5E6D6A73-4460-8D48-9795-B5A6992BC4DA}" type="pres">
      <dgm:prSet presAssocID="{E7A78EAF-DCA6-964B-AF77-15C1D8FB636F}" presName="aNode" presStyleLbl="bgShp" presStyleIdx="1" presStyleCnt="3"/>
      <dgm:spPr/>
    </dgm:pt>
    <dgm:pt modelId="{3A17CDFD-73B1-FB42-A364-C431438B9147}" type="pres">
      <dgm:prSet presAssocID="{E7A78EAF-DCA6-964B-AF77-15C1D8FB636F}" presName="textNode" presStyleLbl="bgShp" presStyleIdx="1" presStyleCnt="3"/>
      <dgm:spPr/>
    </dgm:pt>
    <dgm:pt modelId="{40BD043A-4867-F945-BAD0-0D520BA978D2}" type="pres">
      <dgm:prSet presAssocID="{E7A78EAF-DCA6-964B-AF77-15C1D8FB636F}" presName="compChildNode" presStyleCnt="0"/>
      <dgm:spPr/>
    </dgm:pt>
    <dgm:pt modelId="{A813F4C2-D021-C345-8D08-DEA1FCD83FF6}" type="pres">
      <dgm:prSet presAssocID="{E7A78EAF-DCA6-964B-AF77-15C1D8FB636F}" presName="theInnerList" presStyleCnt="0"/>
      <dgm:spPr/>
    </dgm:pt>
    <dgm:pt modelId="{AD744DCA-ABCE-DB46-8EFD-02121C86449F}" type="pres">
      <dgm:prSet presAssocID="{26178C2A-2076-2947-93AA-A094E89D8602}" presName="childNode" presStyleLbl="node1" presStyleIdx="5" presStyleCnt="12">
        <dgm:presLayoutVars>
          <dgm:bulletEnabled val="1"/>
        </dgm:presLayoutVars>
      </dgm:prSet>
      <dgm:spPr/>
    </dgm:pt>
    <dgm:pt modelId="{61D434BF-1B73-A044-8B2A-0C2A96EBA8A8}" type="pres">
      <dgm:prSet presAssocID="{26178C2A-2076-2947-93AA-A094E89D8602}" presName="aSpace2" presStyleCnt="0"/>
      <dgm:spPr/>
    </dgm:pt>
    <dgm:pt modelId="{428B71D8-8894-B442-B6DC-55D3F11184BB}" type="pres">
      <dgm:prSet presAssocID="{04476C24-9390-EE41-AD93-E59D83E88341}" presName="childNode" presStyleLbl="node1" presStyleIdx="6" presStyleCnt="12">
        <dgm:presLayoutVars>
          <dgm:bulletEnabled val="1"/>
        </dgm:presLayoutVars>
      </dgm:prSet>
      <dgm:spPr/>
    </dgm:pt>
    <dgm:pt modelId="{C7C352CE-3F1F-5745-906D-522FE341614B}" type="pres">
      <dgm:prSet presAssocID="{04476C24-9390-EE41-AD93-E59D83E88341}" presName="aSpace2" presStyleCnt="0"/>
      <dgm:spPr/>
    </dgm:pt>
    <dgm:pt modelId="{B536F0E3-95AB-5644-B6F0-8E387CD7B5E6}" type="pres">
      <dgm:prSet presAssocID="{9C819C81-DD42-6C4E-909F-7513B448AD65}" presName="childNode" presStyleLbl="node1" presStyleIdx="7" presStyleCnt="12">
        <dgm:presLayoutVars>
          <dgm:bulletEnabled val="1"/>
        </dgm:presLayoutVars>
      </dgm:prSet>
      <dgm:spPr/>
    </dgm:pt>
    <dgm:pt modelId="{9DE71DB1-F8F6-3C4F-8AD9-C55CDCEB4B92}" type="pres">
      <dgm:prSet presAssocID="{E7A78EAF-DCA6-964B-AF77-15C1D8FB636F}" presName="aSpace" presStyleCnt="0"/>
      <dgm:spPr/>
    </dgm:pt>
    <dgm:pt modelId="{C27C32EB-4EDD-2D49-BF4C-B4A4C5FC5D34}" type="pres">
      <dgm:prSet presAssocID="{5B3F2533-81B2-7C45-9EA5-BD161103844C}" presName="compNode" presStyleCnt="0"/>
      <dgm:spPr/>
    </dgm:pt>
    <dgm:pt modelId="{09A4A12E-B444-7243-B5ED-4136053CFF60}" type="pres">
      <dgm:prSet presAssocID="{5B3F2533-81B2-7C45-9EA5-BD161103844C}" presName="aNode" presStyleLbl="bgShp" presStyleIdx="2" presStyleCnt="3"/>
      <dgm:spPr/>
    </dgm:pt>
    <dgm:pt modelId="{2257F011-2807-F343-80B7-D82A93DB5647}" type="pres">
      <dgm:prSet presAssocID="{5B3F2533-81B2-7C45-9EA5-BD161103844C}" presName="textNode" presStyleLbl="bgShp" presStyleIdx="2" presStyleCnt="3"/>
      <dgm:spPr/>
    </dgm:pt>
    <dgm:pt modelId="{5A3F55A0-78C9-8A4F-B5FC-20F5E8E59DE2}" type="pres">
      <dgm:prSet presAssocID="{5B3F2533-81B2-7C45-9EA5-BD161103844C}" presName="compChildNode" presStyleCnt="0"/>
      <dgm:spPr/>
    </dgm:pt>
    <dgm:pt modelId="{D7C5CC55-76B5-E54C-BE68-610212E00E6D}" type="pres">
      <dgm:prSet presAssocID="{5B3F2533-81B2-7C45-9EA5-BD161103844C}" presName="theInnerList" presStyleCnt="0"/>
      <dgm:spPr/>
    </dgm:pt>
    <dgm:pt modelId="{6F0C84EB-9ECE-1948-8B44-B8E365E7A3EB}" type="pres">
      <dgm:prSet presAssocID="{642181DF-2A14-7E48-B917-ED63D7722A0F}" presName="childNode" presStyleLbl="node1" presStyleIdx="8" presStyleCnt="12">
        <dgm:presLayoutVars>
          <dgm:bulletEnabled val="1"/>
        </dgm:presLayoutVars>
      </dgm:prSet>
      <dgm:spPr/>
    </dgm:pt>
    <dgm:pt modelId="{E66B085B-18CF-E34D-A42F-858B78B5B48C}" type="pres">
      <dgm:prSet presAssocID="{642181DF-2A14-7E48-B917-ED63D7722A0F}" presName="aSpace2" presStyleCnt="0"/>
      <dgm:spPr/>
    </dgm:pt>
    <dgm:pt modelId="{1284F307-BF0E-644C-882F-FF0858EDC72C}" type="pres">
      <dgm:prSet presAssocID="{A2F52BD9-25DD-1847-BB6C-56BDFD5304D6}" presName="childNode" presStyleLbl="node1" presStyleIdx="9" presStyleCnt="12">
        <dgm:presLayoutVars>
          <dgm:bulletEnabled val="1"/>
        </dgm:presLayoutVars>
      </dgm:prSet>
      <dgm:spPr/>
    </dgm:pt>
    <dgm:pt modelId="{3255549E-C893-F74E-9D97-86EF49247ADB}" type="pres">
      <dgm:prSet presAssocID="{A2F52BD9-25DD-1847-BB6C-56BDFD5304D6}" presName="aSpace2" presStyleCnt="0"/>
      <dgm:spPr/>
    </dgm:pt>
    <dgm:pt modelId="{773263E7-4C07-D24B-9CA1-C91EBB185372}" type="pres">
      <dgm:prSet presAssocID="{42F53493-EFB0-A946-8C94-85693FBA9302}" presName="childNode" presStyleLbl="node1" presStyleIdx="10" presStyleCnt="12">
        <dgm:presLayoutVars>
          <dgm:bulletEnabled val="1"/>
        </dgm:presLayoutVars>
      </dgm:prSet>
      <dgm:spPr/>
    </dgm:pt>
    <dgm:pt modelId="{FB1734F1-1763-CA46-BF95-7C14116A6B34}" type="pres">
      <dgm:prSet presAssocID="{42F53493-EFB0-A946-8C94-85693FBA9302}" presName="aSpace2" presStyleCnt="0"/>
      <dgm:spPr/>
    </dgm:pt>
    <dgm:pt modelId="{A769B6D4-D464-FD41-BC5B-616F03356FC9}" type="pres">
      <dgm:prSet presAssocID="{1BE1408B-7490-A14F-B436-06A0E6D8DC22}" presName="childNode" presStyleLbl="node1" presStyleIdx="11" presStyleCnt="12">
        <dgm:presLayoutVars>
          <dgm:bulletEnabled val="1"/>
        </dgm:presLayoutVars>
      </dgm:prSet>
      <dgm:spPr/>
    </dgm:pt>
  </dgm:ptLst>
  <dgm:cxnLst>
    <dgm:cxn modelId="{068C761D-FF18-6841-AADD-57ACBBA81B74}" type="presOf" srcId="{1BE1408B-7490-A14F-B436-06A0E6D8DC22}" destId="{A769B6D4-D464-FD41-BC5B-616F03356FC9}" srcOrd="0" destOrd="0" presId="urn:microsoft.com/office/officeart/2005/8/layout/lProcess2"/>
    <dgm:cxn modelId="{8C19B61D-3410-704A-B492-E48E6C7C6740}" type="presOf" srcId="{42F53493-EFB0-A946-8C94-85693FBA9302}" destId="{773263E7-4C07-D24B-9CA1-C91EBB185372}" srcOrd="0" destOrd="0" presId="urn:microsoft.com/office/officeart/2005/8/layout/lProcess2"/>
    <dgm:cxn modelId="{EA529344-0F82-A54D-9D95-1E96F186F7A7}" type="presOf" srcId="{30C0DD5F-C5BA-E042-9C21-CBF687AC3C12}" destId="{72208E60-CDF1-2740-B7CF-84880BBFCFFC}" srcOrd="0" destOrd="0" presId="urn:microsoft.com/office/officeart/2005/8/layout/lProcess2"/>
    <dgm:cxn modelId="{C36ECA4A-5816-0E4B-8487-56C41E31B7E8}" type="presOf" srcId="{719B06C5-6C9E-A642-B6F4-E6A534EFDC7B}" destId="{FAA89C96-84A4-1246-97A0-D604157EC6E2}" srcOrd="0" destOrd="0" presId="urn:microsoft.com/office/officeart/2005/8/layout/lProcess2"/>
    <dgm:cxn modelId="{9267764B-8FD5-6843-A900-957DC96AF8DD}" srcId="{3579069E-2869-264D-93EF-633E4BA9BA0C}" destId="{ADCED2C1-00DC-7847-A2CB-AE2E683EC8B2}" srcOrd="1" destOrd="0" parTransId="{237F9AF3-5887-8B4F-89CF-8F3BFEC2B9B4}" sibTransId="{6CBB5BD4-A69A-6941-B643-5582854AFBEA}"/>
    <dgm:cxn modelId="{8B70094E-C0AD-4A4D-BC36-7A88961BF1EE}" srcId="{E9605ECC-D735-E44B-B21E-3405C577416C}" destId="{5B3F2533-81B2-7C45-9EA5-BD161103844C}" srcOrd="2" destOrd="0" parTransId="{E9D7FA81-96CC-524B-865B-639CE22B34B8}" sibTransId="{4AE054D2-EFD0-A646-9D32-4ED0DF4ECA98}"/>
    <dgm:cxn modelId="{12937D57-E856-E44C-B68F-F675C58C11E0}" srcId="{5B3F2533-81B2-7C45-9EA5-BD161103844C}" destId="{42F53493-EFB0-A946-8C94-85693FBA9302}" srcOrd="2" destOrd="0" parTransId="{5D81E237-C4E4-1344-BB56-6B2A036598CC}" sibTransId="{B377E603-0843-9042-8DE0-0CCF65320B8D}"/>
    <dgm:cxn modelId="{B794C95B-2164-264A-BFA3-C091A75A1E17}" type="presOf" srcId="{ADCED2C1-00DC-7847-A2CB-AE2E683EC8B2}" destId="{E5ED2D5A-6A8A-AA4C-8C86-A2F06454C32D}" srcOrd="0" destOrd="0" presId="urn:microsoft.com/office/officeart/2005/8/layout/lProcess2"/>
    <dgm:cxn modelId="{C9ACEB78-11BB-3E4A-BBF5-F12DD8B63201}" type="presOf" srcId="{5B3F2533-81B2-7C45-9EA5-BD161103844C}" destId="{09A4A12E-B444-7243-B5ED-4136053CFF60}" srcOrd="0" destOrd="0" presId="urn:microsoft.com/office/officeart/2005/8/layout/lProcess2"/>
    <dgm:cxn modelId="{E8DEFB8E-9EA1-9B42-B012-0BCC73CC5826}" type="presOf" srcId="{3579069E-2869-264D-93EF-633E4BA9BA0C}" destId="{A981B825-89AE-C246-8240-3B0C5EBE0E6B}" srcOrd="0" destOrd="0" presId="urn:microsoft.com/office/officeart/2005/8/layout/lProcess2"/>
    <dgm:cxn modelId="{F886799C-B620-2646-B620-C6EC7853A090}" type="presOf" srcId="{E7A78EAF-DCA6-964B-AF77-15C1D8FB636F}" destId="{3A17CDFD-73B1-FB42-A364-C431438B9147}" srcOrd="1" destOrd="0" presId="urn:microsoft.com/office/officeart/2005/8/layout/lProcess2"/>
    <dgm:cxn modelId="{827D249E-7F6F-2841-8CA9-60B44A226483}" type="presOf" srcId="{26178C2A-2076-2947-93AA-A094E89D8602}" destId="{AD744DCA-ABCE-DB46-8EFD-02121C86449F}" srcOrd="0" destOrd="0" presId="urn:microsoft.com/office/officeart/2005/8/layout/lProcess2"/>
    <dgm:cxn modelId="{FC2947A0-A1D4-004E-A66F-F43D696BCB00}" srcId="{3579069E-2869-264D-93EF-633E4BA9BA0C}" destId="{2A11C060-BE52-FB47-BB17-7DD70A861320}" srcOrd="4" destOrd="0" parTransId="{E6EF8780-1985-C145-A0F0-5402309E4E76}" sibTransId="{9C1BB0BD-BBE0-E44E-9C2F-EED0D628B5BB}"/>
    <dgm:cxn modelId="{5EED63A1-5534-7D4B-AAAD-3225F84C14D5}" srcId="{5B3F2533-81B2-7C45-9EA5-BD161103844C}" destId="{1BE1408B-7490-A14F-B436-06A0E6D8DC22}" srcOrd="3" destOrd="0" parTransId="{55D78352-0A4D-D84A-AEA1-B861F5F7CCD2}" sibTransId="{F398146F-EC35-CE4C-AA9D-F23EE28894A2}"/>
    <dgm:cxn modelId="{F5A713A3-4868-1943-B50D-27AC5067294F}" srcId="{E9605ECC-D735-E44B-B21E-3405C577416C}" destId="{E7A78EAF-DCA6-964B-AF77-15C1D8FB636F}" srcOrd="1" destOrd="0" parTransId="{9F3E1ADB-B6ED-D546-BFFA-30BF639F7890}" sibTransId="{E0AFC6DE-C948-8542-902F-B9EFD041F311}"/>
    <dgm:cxn modelId="{711BB5A3-4709-6148-89B7-800E2D9423FC}" srcId="{5B3F2533-81B2-7C45-9EA5-BD161103844C}" destId="{642181DF-2A14-7E48-B917-ED63D7722A0F}" srcOrd="0" destOrd="0" parTransId="{68A66261-8AC3-CC4F-A8EC-D1A00C6D64F2}" sibTransId="{AB63489B-0978-D349-80E3-98F9CCDA9122}"/>
    <dgm:cxn modelId="{86EF3DAA-9679-7F4A-B662-196BE9B541AA}" type="presOf" srcId="{A2F52BD9-25DD-1847-BB6C-56BDFD5304D6}" destId="{1284F307-BF0E-644C-882F-FF0858EDC72C}" srcOrd="0" destOrd="0" presId="urn:microsoft.com/office/officeart/2005/8/layout/lProcess2"/>
    <dgm:cxn modelId="{4E6BF5B1-CEEF-6A4B-8867-B2C68D3CDFDE}" type="presOf" srcId="{5B3F2533-81B2-7C45-9EA5-BD161103844C}" destId="{2257F011-2807-F343-80B7-D82A93DB5647}" srcOrd="1" destOrd="0" presId="urn:microsoft.com/office/officeart/2005/8/layout/lProcess2"/>
    <dgm:cxn modelId="{F10832B2-7625-F74E-BBBF-F34F7ECA72B6}" srcId="{3579069E-2869-264D-93EF-633E4BA9BA0C}" destId="{30C0DD5F-C5BA-E042-9C21-CBF687AC3C12}" srcOrd="2" destOrd="0" parTransId="{CB546982-08DE-7A44-89A0-1EFFBFE1064B}" sibTransId="{4B1645C7-9B93-FF48-B508-1B80534A01B3}"/>
    <dgm:cxn modelId="{5713CBB5-D92F-A548-B1CA-F5E09BB355B6}" srcId="{E7A78EAF-DCA6-964B-AF77-15C1D8FB636F}" destId="{26178C2A-2076-2947-93AA-A094E89D8602}" srcOrd="0" destOrd="0" parTransId="{A79C11AC-DE1F-0E4C-8A5C-AF824E0BEC12}" sibTransId="{379893B5-1F7A-3E45-8B07-B69408127FA3}"/>
    <dgm:cxn modelId="{3B4A3ABC-856B-354D-A7C5-1E83AB8733FD}" srcId="{5B3F2533-81B2-7C45-9EA5-BD161103844C}" destId="{A2F52BD9-25DD-1847-BB6C-56BDFD5304D6}" srcOrd="1" destOrd="0" parTransId="{695EF8CB-022F-2D4E-ABF3-B00338BB0C83}" sibTransId="{F1CEFB26-568C-0D49-AA2A-248D28BB4EF6}"/>
    <dgm:cxn modelId="{85B22BC2-4164-534A-8150-AEF256166B5F}" type="presOf" srcId="{2D9528A0-BB1B-9E43-BCCD-096B81CC571C}" destId="{DCB2CC34-80EE-CE46-AF0F-BA3027BD35E4}" srcOrd="0" destOrd="0" presId="urn:microsoft.com/office/officeart/2005/8/layout/lProcess2"/>
    <dgm:cxn modelId="{530844C2-9D6E-4448-BB5E-5DC8252E618F}" type="presOf" srcId="{2A11C060-BE52-FB47-BB17-7DD70A861320}" destId="{F7609B9B-7B5D-E14A-8388-76E5C0BA3E0F}" srcOrd="0" destOrd="0" presId="urn:microsoft.com/office/officeart/2005/8/layout/lProcess2"/>
    <dgm:cxn modelId="{A9F4BCC4-065A-EB4B-92E1-1E2C23805181}" type="presOf" srcId="{3579069E-2869-264D-93EF-633E4BA9BA0C}" destId="{49B44858-2199-DB4C-B941-6A32CB39D734}" srcOrd="1" destOrd="0" presId="urn:microsoft.com/office/officeart/2005/8/layout/lProcess2"/>
    <dgm:cxn modelId="{019298C8-5897-6D43-ADE6-C101C15AE31D}" type="presOf" srcId="{E7A78EAF-DCA6-964B-AF77-15C1D8FB636F}" destId="{5E6D6A73-4460-8D48-9795-B5A6992BC4DA}" srcOrd="0" destOrd="0" presId="urn:microsoft.com/office/officeart/2005/8/layout/lProcess2"/>
    <dgm:cxn modelId="{415A44CA-1F74-124C-90C1-EBCC293753E1}" srcId="{E9605ECC-D735-E44B-B21E-3405C577416C}" destId="{3579069E-2869-264D-93EF-633E4BA9BA0C}" srcOrd="0" destOrd="0" parTransId="{A7D0417E-F882-034A-9E7E-71DF8419B14E}" sibTransId="{D955E612-9F2D-D842-BC8E-B64EBD820F1D}"/>
    <dgm:cxn modelId="{70B65EE5-44DF-3546-B59A-99DF5475DFF5}" srcId="{3579069E-2869-264D-93EF-633E4BA9BA0C}" destId="{2D9528A0-BB1B-9E43-BCCD-096B81CC571C}" srcOrd="3" destOrd="0" parTransId="{D42133E6-3501-2C4B-A1FF-FBEA60AEC57E}" sibTransId="{3F419743-0D37-574C-B81C-4F4C8C2989A2}"/>
    <dgm:cxn modelId="{D788DAE9-846F-7949-B7E7-010B48FBBCF8}" srcId="{E7A78EAF-DCA6-964B-AF77-15C1D8FB636F}" destId="{9C819C81-DD42-6C4E-909F-7513B448AD65}" srcOrd="2" destOrd="0" parTransId="{FBD2B5A1-D630-0940-9076-9947CC1B95D8}" sibTransId="{C0FB6E2A-ACC4-E14E-9973-8815B9C66CBD}"/>
    <dgm:cxn modelId="{678D60F0-BACA-EB43-8B9C-07001A5EDE2D}" srcId="{E7A78EAF-DCA6-964B-AF77-15C1D8FB636F}" destId="{04476C24-9390-EE41-AD93-E59D83E88341}" srcOrd="1" destOrd="0" parTransId="{9F8A4631-DAFD-CB46-9414-E0FA9C13CF28}" sibTransId="{21ABF404-8026-C543-8C25-E23D8F0EEA81}"/>
    <dgm:cxn modelId="{6621ACF4-258F-6A4A-8B87-1E5F51002044}" type="presOf" srcId="{9C819C81-DD42-6C4E-909F-7513B448AD65}" destId="{B536F0E3-95AB-5644-B6F0-8E387CD7B5E6}" srcOrd="0" destOrd="0" presId="urn:microsoft.com/office/officeart/2005/8/layout/lProcess2"/>
    <dgm:cxn modelId="{B1E371FB-E052-1841-B647-FB4355EDF0F0}" srcId="{3579069E-2869-264D-93EF-633E4BA9BA0C}" destId="{719B06C5-6C9E-A642-B6F4-E6A534EFDC7B}" srcOrd="0" destOrd="0" parTransId="{9B8AAC34-E273-2D41-9667-62A08335E3E5}" sibTransId="{16049777-912A-F64D-B4E2-274D5CE67768}"/>
    <dgm:cxn modelId="{A5133BFC-5229-0E4C-AFAA-C2A9C37B4180}" type="presOf" srcId="{642181DF-2A14-7E48-B917-ED63D7722A0F}" destId="{6F0C84EB-9ECE-1948-8B44-B8E365E7A3EB}" srcOrd="0" destOrd="0" presId="urn:microsoft.com/office/officeart/2005/8/layout/lProcess2"/>
    <dgm:cxn modelId="{574160FD-3D07-6D44-8057-59C138782C6D}" type="presOf" srcId="{E9605ECC-D735-E44B-B21E-3405C577416C}" destId="{EC1B2936-F87D-9D43-8408-5C250912577D}" srcOrd="0" destOrd="0" presId="urn:microsoft.com/office/officeart/2005/8/layout/lProcess2"/>
    <dgm:cxn modelId="{D67E93FF-471A-A349-8164-38655E832EBB}" type="presOf" srcId="{04476C24-9390-EE41-AD93-E59D83E88341}" destId="{428B71D8-8894-B442-B6DC-55D3F11184BB}" srcOrd="0" destOrd="0" presId="urn:microsoft.com/office/officeart/2005/8/layout/lProcess2"/>
    <dgm:cxn modelId="{AF249887-82B7-6A43-81F2-00DFC5FE3DA3}" type="presParOf" srcId="{EC1B2936-F87D-9D43-8408-5C250912577D}" destId="{90BE66B1-C586-984A-BFD7-D5DA7D910E11}" srcOrd="0" destOrd="0" presId="urn:microsoft.com/office/officeart/2005/8/layout/lProcess2"/>
    <dgm:cxn modelId="{49D1CF2C-4204-D74F-9A2E-0786352CB104}" type="presParOf" srcId="{90BE66B1-C586-984A-BFD7-D5DA7D910E11}" destId="{A981B825-89AE-C246-8240-3B0C5EBE0E6B}" srcOrd="0" destOrd="0" presId="urn:microsoft.com/office/officeart/2005/8/layout/lProcess2"/>
    <dgm:cxn modelId="{E2C92736-13B2-5948-97B8-22D9AB456FDD}" type="presParOf" srcId="{90BE66B1-C586-984A-BFD7-D5DA7D910E11}" destId="{49B44858-2199-DB4C-B941-6A32CB39D734}" srcOrd="1" destOrd="0" presId="urn:microsoft.com/office/officeart/2005/8/layout/lProcess2"/>
    <dgm:cxn modelId="{1F525D4A-8B16-A04D-AAB5-E52AC84D1B8B}" type="presParOf" srcId="{90BE66B1-C586-984A-BFD7-D5DA7D910E11}" destId="{1626569B-7F57-D141-9C42-A87574E18A5B}" srcOrd="2" destOrd="0" presId="urn:microsoft.com/office/officeart/2005/8/layout/lProcess2"/>
    <dgm:cxn modelId="{7F6242A9-1B87-BE42-A4E2-F96E2C4DDC1B}" type="presParOf" srcId="{1626569B-7F57-D141-9C42-A87574E18A5B}" destId="{CD133B87-3A19-0B4E-8AB2-B7B00419C60B}" srcOrd="0" destOrd="0" presId="urn:microsoft.com/office/officeart/2005/8/layout/lProcess2"/>
    <dgm:cxn modelId="{4FB277D3-90F6-B848-AA73-94FCEB4AB9E9}" type="presParOf" srcId="{CD133B87-3A19-0B4E-8AB2-B7B00419C60B}" destId="{FAA89C96-84A4-1246-97A0-D604157EC6E2}" srcOrd="0" destOrd="0" presId="urn:microsoft.com/office/officeart/2005/8/layout/lProcess2"/>
    <dgm:cxn modelId="{F11C062D-EA79-B641-BD19-EFB9456A8C84}" type="presParOf" srcId="{CD133B87-3A19-0B4E-8AB2-B7B00419C60B}" destId="{9FA3BBCF-B08C-3244-BAEF-A80C05061D17}" srcOrd="1" destOrd="0" presId="urn:microsoft.com/office/officeart/2005/8/layout/lProcess2"/>
    <dgm:cxn modelId="{27E266C0-308D-6446-9A5F-C79953EE472F}" type="presParOf" srcId="{CD133B87-3A19-0B4E-8AB2-B7B00419C60B}" destId="{E5ED2D5A-6A8A-AA4C-8C86-A2F06454C32D}" srcOrd="2" destOrd="0" presId="urn:microsoft.com/office/officeart/2005/8/layout/lProcess2"/>
    <dgm:cxn modelId="{7A537E90-03B3-C04F-A413-112533B6AD3F}" type="presParOf" srcId="{CD133B87-3A19-0B4E-8AB2-B7B00419C60B}" destId="{1779D4C9-0B89-9A45-82C8-E600300A2856}" srcOrd="3" destOrd="0" presId="urn:microsoft.com/office/officeart/2005/8/layout/lProcess2"/>
    <dgm:cxn modelId="{07C4F6E9-DBFD-394D-88D1-22F0974B7A72}" type="presParOf" srcId="{CD133B87-3A19-0B4E-8AB2-B7B00419C60B}" destId="{72208E60-CDF1-2740-B7CF-84880BBFCFFC}" srcOrd="4" destOrd="0" presId="urn:microsoft.com/office/officeart/2005/8/layout/lProcess2"/>
    <dgm:cxn modelId="{ACEFA97F-523D-4240-B0A4-C5391A7B4EEB}" type="presParOf" srcId="{CD133B87-3A19-0B4E-8AB2-B7B00419C60B}" destId="{27F87793-1F30-3347-8DE9-889C64C2A13C}" srcOrd="5" destOrd="0" presId="urn:microsoft.com/office/officeart/2005/8/layout/lProcess2"/>
    <dgm:cxn modelId="{CC467A50-D07C-6E4D-AB51-42F7C60BADC5}" type="presParOf" srcId="{CD133B87-3A19-0B4E-8AB2-B7B00419C60B}" destId="{DCB2CC34-80EE-CE46-AF0F-BA3027BD35E4}" srcOrd="6" destOrd="0" presId="urn:microsoft.com/office/officeart/2005/8/layout/lProcess2"/>
    <dgm:cxn modelId="{29A4E8FA-2BD1-0842-B3A1-3148B86A5142}" type="presParOf" srcId="{CD133B87-3A19-0B4E-8AB2-B7B00419C60B}" destId="{A1BF3320-79B0-844F-8B16-A5FA9BD07AF7}" srcOrd="7" destOrd="0" presId="urn:microsoft.com/office/officeart/2005/8/layout/lProcess2"/>
    <dgm:cxn modelId="{6C709324-8D73-7948-9F55-01686503F51D}" type="presParOf" srcId="{CD133B87-3A19-0B4E-8AB2-B7B00419C60B}" destId="{F7609B9B-7B5D-E14A-8388-76E5C0BA3E0F}" srcOrd="8" destOrd="0" presId="urn:microsoft.com/office/officeart/2005/8/layout/lProcess2"/>
    <dgm:cxn modelId="{1E50EA47-D6BD-4A42-A004-4641D28A9BBD}" type="presParOf" srcId="{EC1B2936-F87D-9D43-8408-5C250912577D}" destId="{26C3B58D-27C3-4447-BA29-FE7AD9A25815}" srcOrd="1" destOrd="0" presId="urn:microsoft.com/office/officeart/2005/8/layout/lProcess2"/>
    <dgm:cxn modelId="{A307A4DC-0F33-3545-A91A-EBBD108526B3}" type="presParOf" srcId="{EC1B2936-F87D-9D43-8408-5C250912577D}" destId="{1AABA5F7-067A-694D-A042-5173F9FA0198}" srcOrd="2" destOrd="0" presId="urn:microsoft.com/office/officeart/2005/8/layout/lProcess2"/>
    <dgm:cxn modelId="{A4AE4414-52E6-BC4B-A370-4499164F6B8F}" type="presParOf" srcId="{1AABA5F7-067A-694D-A042-5173F9FA0198}" destId="{5E6D6A73-4460-8D48-9795-B5A6992BC4DA}" srcOrd="0" destOrd="0" presId="urn:microsoft.com/office/officeart/2005/8/layout/lProcess2"/>
    <dgm:cxn modelId="{73F75E1F-F939-4547-87D7-0D6CB26F0122}" type="presParOf" srcId="{1AABA5F7-067A-694D-A042-5173F9FA0198}" destId="{3A17CDFD-73B1-FB42-A364-C431438B9147}" srcOrd="1" destOrd="0" presId="urn:microsoft.com/office/officeart/2005/8/layout/lProcess2"/>
    <dgm:cxn modelId="{7A03D815-4193-8545-90E0-C27CB69A7CC7}" type="presParOf" srcId="{1AABA5F7-067A-694D-A042-5173F9FA0198}" destId="{40BD043A-4867-F945-BAD0-0D520BA978D2}" srcOrd="2" destOrd="0" presId="urn:microsoft.com/office/officeart/2005/8/layout/lProcess2"/>
    <dgm:cxn modelId="{28700436-419C-6E45-BACC-596C5CCE2E3B}" type="presParOf" srcId="{40BD043A-4867-F945-BAD0-0D520BA978D2}" destId="{A813F4C2-D021-C345-8D08-DEA1FCD83FF6}" srcOrd="0" destOrd="0" presId="urn:microsoft.com/office/officeart/2005/8/layout/lProcess2"/>
    <dgm:cxn modelId="{F306A75E-4A63-4C44-8381-1AF7A0060F85}" type="presParOf" srcId="{A813F4C2-D021-C345-8D08-DEA1FCD83FF6}" destId="{AD744DCA-ABCE-DB46-8EFD-02121C86449F}" srcOrd="0" destOrd="0" presId="urn:microsoft.com/office/officeart/2005/8/layout/lProcess2"/>
    <dgm:cxn modelId="{4923BE7A-CAF6-7A42-892A-D46BA34CF008}" type="presParOf" srcId="{A813F4C2-D021-C345-8D08-DEA1FCD83FF6}" destId="{61D434BF-1B73-A044-8B2A-0C2A96EBA8A8}" srcOrd="1" destOrd="0" presId="urn:microsoft.com/office/officeart/2005/8/layout/lProcess2"/>
    <dgm:cxn modelId="{9981EF02-CAD7-494E-A7BC-AB0C40BC19C1}" type="presParOf" srcId="{A813F4C2-D021-C345-8D08-DEA1FCD83FF6}" destId="{428B71D8-8894-B442-B6DC-55D3F11184BB}" srcOrd="2" destOrd="0" presId="urn:microsoft.com/office/officeart/2005/8/layout/lProcess2"/>
    <dgm:cxn modelId="{46D3D43E-872D-424E-8E8B-A377B46097F2}" type="presParOf" srcId="{A813F4C2-D021-C345-8D08-DEA1FCD83FF6}" destId="{C7C352CE-3F1F-5745-906D-522FE341614B}" srcOrd="3" destOrd="0" presId="urn:microsoft.com/office/officeart/2005/8/layout/lProcess2"/>
    <dgm:cxn modelId="{A09A993A-DC55-394F-BD6D-6276563C7789}" type="presParOf" srcId="{A813F4C2-D021-C345-8D08-DEA1FCD83FF6}" destId="{B536F0E3-95AB-5644-B6F0-8E387CD7B5E6}" srcOrd="4" destOrd="0" presId="urn:microsoft.com/office/officeart/2005/8/layout/lProcess2"/>
    <dgm:cxn modelId="{95C4E41C-09DD-FE4E-BCFD-FA3047468BF7}" type="presParOf" srcId="{EC1B2936-F87D-9D43-8408-5C250912577D}" destId="{9DE71DB1-F8F6-3C4F-8AD9-C55CDCEB4B92}" srcOrd="3" destOrd="0" presId="urn:microsoft.com/office/officeart/2005/8/layout/lProcess2"/>
    <dgm:cxn modelId="{EE3D5D39-D6CA-AF4D-A2E8-530240522DB1}" type="presParOf" srcId="{EC1B2936-F87D-9D43-8408-5C250912577D}" destId="{C27C32EB-4EDD-2D49-BF4C-B4A4C5FC5D34}" srcOrd="4" destOrd="0" presId="urn:microsoft.com/office/officeart/2005/8/layout/lProcess2"/>
    <dgm:cxn modelId="{BEBCC02A-F582-F442-8B8F-CCEE71FADE4F}" type="presParOf" srcId="{C27C32EB-4EDD-2D49-BF4C-B4A4C5FC5D34}" destId="{09A4A12E-B444-7243-B5ED-4136053CFF60}" srcOrd="0" destOrd="0" presId="urn:microsoft.com/office/officeart/2005/8/layout/lProcess2"/>
    <dgm:cxn modelId="{A98F727A-92A2-0B4C-86A1-3DE53D0A2991}" type="presParOf" srcId="{C27C32EB-4EDD-2D49-BF4C-B4A4C5FC5D34}" destId="{2257F011-2807-F343-80B7-D82A93DB5647}" srcOrd="1" destOrd="0" presId="urn:microsoft.com/office/officeart/2005/8/layout/lProcess2"/>
    <dgm:cxn modelId="{18D86132-20F4-2644-8128-49718F7ECB7C}" type="presParOf" srcId="{C27C32EB-4EDD-2D49-BF4C-B4A4C5FC5D34}" destId="{5A3F55A0-78C9-8A4F-B5FC-20F5E8E59DE2}" srcOrd="2" destOrd="0" presId="urn:microsoft.com/office/officeart/2005/8/layout/lProcess2"/>
    <dgm:cxn modelId="{4FABF4DA-3B85-F542-993A-FB4CD9969FED}" type="presParOf" srcId="{5A3F55A0-78C9-8A4F-B5FC-20F5E8E59DE2}" destId="{D7C5CC55-76B5-E54C-BE68-610212E00E6D}" srcOrd="0" destOrd="0" presId="urn:microsoft.com/office/officeart/2005/8/layout/lProcess2"/>
    <dgm:cxn modelId="{16CD9776-792F-4646-862D-691D889C1415}" type="presParOf" srcId="{D7C5CC55-76B5-E54C-BE68-610212E00E6D}" destId="{6F0C84EB-9ECE-1948-8B44-B8E365E7A3EB}" srcOrd="0" destOrd="0" presId="urn:microsoft.com/office/officeart/2005/8/layout/lProcess2"/>
    <dgm:cxn modelId="{B11111F7-7C61-4A44-B34D-7B13C67E0957}" type="presParOf" srcId="{D7C5CC55-76B5-E54C-BE68-610212E00E6D}" destId="{E66B085B-18CF-E34D-A42F-858B78B5B48C}" srcOrd="1" destOrd="0" presId="urn:microsoft.com/office/officeart/2005/8/layout/lProcess2"/>
    <dgm:cxn modelId="{5AA4367B-DDAB-1348-B148-E10E85E8BBA4}" type="presParOf" srcId="{D7C5CC55-76B5-E54C-BE68-610212E00E6D}" destId="{1284F307-BF0E-644C-882F-FF0858EDC72C}" srcOrd="2" destOrd="0" presId="urn:microsoft.com/office/officeart/2005/8/layout/lProcess2"/>
    <dgm:cxn modelId="{643312DC-C99C-774D-B991-013C5B8E76F1}" type="presParOf" srcId="{D7C5CC55-76B5-E54C-BE68-610212E00E6D}" destId="{3255549E-C893-F74E-9D97-86EF49247ADB}" srcOrd="3" destOrd="0" presId="urn:microsoft.com/office/officeart/2005/8/layout/lProcess2"/>
    <dgm:cxn modelId="{86BF5996-8FB3-D94C-8C2A-28B8EEB8583B}" type="presParOf" srcId="{D7C5CC55-76B5-E54C-BE68-610212E00E6D}" destId="{773263E7-4C07-D24B-9CA1-C91EBB185372}" srcOrd="4" destOrd="0" presId="urn:microsoft.com/office/officeart/2005/8/layout/lProcess2"/>
    <dgm:cxn modelId="{8B0437B3-45A0-5A4A-9BA9-47ED44248C55}" type="presParOf" srcId="{D7C5CC55-76B5-E54C-BE68-610212E00E6D}" destId="{FB1734F1-1763-CA46-BF95-7C14116A6B34}" srcOrd="5" destOrd="0" presId="urn:microsoft.com/office/officeart/2005/8/layout/lProcess2"/>
    <dgm:cxn modelId="{40C8716C-F29C-8B4E-A3F6-F3F87E31B6DF}" type="presParOf" srcId="{D7C5CC55-76B5-E54C-BE68-610212E00E6D}" destId="{A769B6D4-D464-FD41-BC5B-616F03356FC9}"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0DBBC1E-4D4C-42C9-A981-0F090C58DDF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B27C049-63CC-407C-86CB-8F617B77E845}">
      <dgm:prSet custT="1"/>
      <dgm:spPr/>
      <dgm:t>
        <a:bodyPr/>
        <a:lstStyle/>
        <a:p>
          <a:pPr>
            <a:lnSpc>
              <a:spcPct val="100000"/>
            </a:lnSpc>
          </a:pPr>
          <a:r>
            <a:rPr lang="en-US" sz="1800" dirty="0">
              <a:solidFill>
                <a:schemeClr val="bg1"/>
              </a:solidFill>
            </a:rPr>
            <a:t>Worth 20% of grade</a:t>
          </a:r>
        </a:p>
      </dgm:t>
    </dgm:pt>
    <dgm:pt modelId="{FB7EFCFA-C98A-40AD-8D57-6BC1FD4DD4A7}" type="parTrans" cxnId="{9D3E73E8-29AF-4318-B720-34527D32791E}">
      <dgm:prSet/>
      <dgm:spPr/>
      <dgm:t>
        <a:bodyPr/>
        <a:lstStyle/>
        <a:p>
          <a:endParaRPr lang="en-US">
            <a:solidFill>
              <a:schemeClr val="bg1"/>
            </a:solidFill>
          </a:endParaRPr>
        </a:p>
      </dgm:t>
    </dgm:pt>
    <dgm:pt modelId="{3C2FF3C6-B8BD-4481-A4BF-6FB5F5E223BE}" type="sibTrans" cxnId="{9D3E73E8-29AF-4318-B720-34527D32791E}">
      <dgm:prSet/>
      <dgm:spPr/>
      <dgm:t>
        <a:bodyPr/>
        <a:lstStyle/>
        <a:p>
          <a:endParaRPr lang="en-US">
            <a:solidFill>
              <a:schemeClr val="bg1"/>
            </a:solidFill>
          </a:endParaRPr>
        </a:p>
      </dgm:t>
    </dgm:pt>
    <dgm:pt modelId="{7C72F3ED-100D-45AC-BAA5-0D50CB868833}">
      <dgm:prSet custT="1"/>
      <dgm:spPr/>
      <dgm:t>
        <a:bodyPr/>
        <a:lstStyle/>
        <a:p>
          <a:pPr>
            <a:lnSpc>
              <a:spcPct val="100000"/>
            </a:lnSpc>
          </a:pPr>
          <a:r>
            <a:rPr lang="en-US" sz="1800" dirty="0">
              <a:solidFill>
                <a:schemeClr val="bg1"/>
              </a:solidFill>
            </a:rPr>
            <a:t>2 </a:t>
          </a:r>
          <a:r>
            <a:rPr lang="en-US" sz="1800" dirty="0" err="1">
              <a:solidFill>
                <a:schemeClr val="bg1"/>
              </a:solidFill>
            </a:rPr>
            <a:t>hrs</a:t>
          </a:r>
          <a:r>
            <a:rPr lang="en-US" sz="1800" dirty="0">
              <a:solidFill>
                <a:schemeClr val="bg1"/>
              </a:solidFill>
            </a:rPr>
            <a:t> prepare data for analysis, apply LCA and interpretate outcomes</a:t>
          </a:r>
        </a:p>
      </dgm:t>
    </dgm:pt>
    <dgm:pt modelId="{2F394AE3-BA3E-47F5-BE07-4F7B19E32B80}" type="parTrans" cxnId="{FBA3CEDA-BABC-4E2C-88E9-C2A08B843E47}">
      <dgm:prSet/>
      <dgm:spPr/>
      <dgm:t>
        <a:bodyPr/>
        <a:lstStyle/>
        <a:p>
          <a:endParaRPr lang="en-US">
            <a:solidFill>
              <a:schemeClr val="bg1"/>
            </a:solidFill>
          </a:endParaRPr>
        </a:p>
      </dgm:t>
    </dgm:pt>
    <dgm:pt modelId="{0B995261-6C0B-4380-9703-5B6B9C16C0C7}" type="sibTrans" cxnId="{FBA3CEDA-BABC-4E2C-88E9-C2A08B843E47}">
      <dgm:prSet/>
      <dgm:spPr/>
      <dgm:t>
        <a:bodyPr/>
        <a:lstStyle/>
        <a:p>
          <a:endParaRPr lang="en-US">
            <a:solidFill>
              <a:schemeClr val="bg1"/>
            </a:solidFill>
          </a:endParaRPr>
        </a:p>
      </dgm:t>
    </dgm:pt>
    <dgm:pt modelId="{C8A63E4F-9865-4932-B355-0D859DA571B6}">
      <dgm:prSet custT="1"/>
      <dgm:spPr/>
      <dgm:t>
        <a:bodyPr/>
        <a:lstStyle/>
        <a:p>
          <a:pPr>
            <a:lnSpc>
              <a:spcPct val="100000"/>
            </a:lnSpc>
          </a:pPr>
          <a:r>
            <a:rPr lang="en-US" sz="1600" dirty="0">
              <a:solidFill>
                <a:schemeClr val="bg1"/>
              </a:solidFill>
            </a:rPr>
            <a:t>Datasets: social inequalities and chronic diseases</a:t>
          </a:r>
        </a:p>
        <a:p>
          <a:pPr>
            <a:lnSpc>
              <a:spcPct val="100000"/>
            </a:lnSpc>
          </a:pPr>
          <a:endParaRPr lang="en-US" sz="1600" dirty="0">
            <a:solidFill>
              <a:schemeClr val="bg1"/>
            </a:solidFill>
          </a:endParaRPr>
        </a:p>
        <a:p>
          <a:pPr>
            <a:lnSpc>
              <a:spcPct val="100000"/>
            </a:lnSpc>
          </a:pPr>
          <a:r>
            <a:rPr lang="en-GB" sz="1600" b="1" u="none" dirty="0">
              <a:solidFill>
                <a:schemeClr val="bg1"/>
              </a:solidFill>
            </a:rPr>
            <a:t>Open </a:t>
          </a:r>
          <a:r>
            <a:rPr lang="en-GB" sz="1600" u="none" dirty="0">
              <a:solidFill>
                <a:schemeClr val="bg1"/>
              </a:solidFill>
            </a:rPr>
            <a:t>GitHub account and publish assignment 1.</a:t>
          </a:r>
          <a:endParaRPr lang="en-US" sz="1600" dirty="0">
            <a:solidFill>
              <a:schemeClr val="bg1"/>
            </a:solidFill>
          </a:endParaRPr>
        </a:p>
      </dgm:t>
    </dgm:pt>
    <dgm:pt modelId="{CEBE5D75-CEC3-4297-93EB-89A3332A9BC2}" type="parTrans" cxnId="{08A5B0D5-BBC9-4BA0-B21F-0F4E5058D3CF}">
      <dgm:prSet/>
      <dgm:spPr/>
      <dgm:t>
        <a:bodyPr/>
        <a:lstStyle/>
        <a:p>
          <a:endParaRPr lang="en-US">
            <a:solidFill>
              <a:schemeClr val="bg1"/>
            </a:solidFill>
          </a:endParaRPr>
        </a:p>
      </dgm:t>
    </dgm:pt>
    <dgm:pt modelId="{8133EB9F-20AA-4047-A515-A0E4FA9D990B}" type="sibTrans" cxnId="{08A5B0D5-BBC9-4BA0-B21F-0F4E5058D3CF}">
      <dgm:prSet/>
      <dgm:spPr/>
      <dgm:t>
        <a:bodyPr/>
        <a:lstStyle/>
        <a:p>
          <a:endParaRPr lang="en-US">
            <a:solidFill>
              <a:schemeClr val="bg1"/>
            </a:solidFill>
          </a:endParaRPr>
        </a:p>
      </dgm:t>
    </dgm:pt>
    <dgm:pt modelId="{223AEF69-18EA-48F8-B9A6-6E5B815F8171}">
      <dgm:prSet custT="1"/>
      <dgm:spPr/>
      <dgm:t>
        <a:bodyPr/>
        <a:lstStyle/>
        <a:p>
          <a:pPr>
            <a:lnSpc>
              <a:spcPct val="100000"/>
            </a:lnSpc>
          </a:pPr>
          <a:r>
            <a:rPr lang="en-GB" sz="1400" b="1" dirty="0">
              <a:solidFill>
                <a:schemeClr val="bg1"/>
              </a:solidFill>
            </a:rPr>
            <a:t>Complete</a:t>
          </a:r>
          <a:r>
            <a:rPr lang="en-GB" sz="1400" dirty="0">
              <a:solidFill>
                <a:schemeClr val="bg1"/>
              </a:solidFill>
            </a:rPr>
            <a:t> three steps approach applying DAGs for modelling accuracy</a:t>
          </a:r>
        </a:p>
        <a:p>
          <a:pPr>
            <a:lnSpc>
              <a:spcPct val="100000"/>
            </a:lnSpc>
          </a:pPr>
          <a:r>
            <a:rPr lang="en-US" sz="1400" dirty="0">
              <a:solidFill>
                <a:schemeClr val="bg1"/>
              </a:solidFill>
            </a:rPr>
            <a:t>R Markdown or Word document following instructions and providing interpretation of the latent class analysis</a:t>
          </a:r>
        </a:p>
      </dgm:t>
    </dgm:pt>
    <dgm:pt modelId="{B1E3A876-0072-4ECA-8BD5-D07E20077A8A}" type="parTrans" cxnId="{C7F11A18-4EB4-4DF9-8754-055404D71C02}">
      <dgm:prSet/>
      <dgm:spPr/>
      <dgm:t>
        <a:bodyPr/>
        <a:lstStyle/>
        <a:p>
          <a:endParaRPr lang="en-US">
            <a:solidFill>
              <a:schemeClr val="bg1"/>
            </a:solidFill>
          </a:endParaRPr>
        </a:p>
      </dgm:t>
    </dgm:pt>
    <dgm:pt modelId="{7CA4C2B5-B5E0-4D9F-9C6F-FAE89C32AD20}" type="sibTrans" cxnId="{C7F11A18-4EB4-4DF9-8754-055404D71C02}">
      <dgm:prSet/>
      <dgm:spPr/>
      <dgm:t>
        <a:bodyPr/>
        <a:lstStyle/>
        <a:p>
          <a:endParaRPr lang="en-US">
            <a:solidFill>
              <a:schemeClr val="bg1"/>
            </a:solidFill>
          </a:endParaRPr>
        </a:p>
      </dgm:t>
    </dgm:pt>
    <dgm:pt modelId="{C26CE579-71F1-4226-94FA-BFC596E07675}" type="pres">
      <dgm:prSet presAssocID="{F0DBBC1E-4D4C-42C9-A981-0F090C58DDF5}" presName="root" presStyleCnt="0">
        <dgm:presLayoutVars>
          <dgm:dir/>
          <dgm:resizeHandles val="exact"/>
        </dgm:presLayoutVars>
      </dgm:prSet>
      <dgm:spPr/>
    </dgm:pt>
    <dgm:pt modelId="{435C362A-95CF-4E1D-9FD6-C19E717A1F79}" type="pres">
      <dgm:prSet presAssocID="{AB27C049-63CC-407C-86CB-8F617B77E845}" presName="compNode" presStyleCnt="0"/>
      <dgm:spPr/>
    </dgm:pt>
    <dgm:pt modelId="{C9E1078A-A709-463F-B6CF-DD7B36CAEE20}" type="pres">
      <dgm:prSet presAssocID="{AB27C049-63CC-407C-86CB-8F617B77E845}" presName="iconRect" presStyleLbl="node1" presStyleIdx="0" presStyleCnt="4" custLinFactNeighborX="-71633" custLinFactNeighborY="66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B3D9D200-28A7-43B8-8AFD-A7D3E49EB9B6}" type="pres">
      <dgm:prSet presAssocID="{AB27C049-63CC-407C-86CB-8F617B77E845}" presName="spaceRect" presStyleCnt="0"/>
      <dgm:spPr/>
    </dgm:pt>
    <dgm:pt modelId="{C60884AA-EAEB-4852-B2CC-5BF8C3DC2F73}" type="pres">
      <dgm:prSet presAssocID="{AB27C049-63CC-407C-86CB-8F617B77E845}" presName="textRect" presStyleLbl="revTx" presStyleIdx="0" presStyleCnt="4" custLinFactNeighborX="-17867" custLinFactNeighborY="6878">
        <dgm:presLayoutVars>
          <dgm:chMax val="1"/>
          <dgm:chPref val="1"/>
        </dgm:presLayoutVars>
      </dgm:prSet>
      <dgm:spPr/>
    </dgm:pt>
    <dgm:pt modelId="{95C1E0AB-2C2A-48F3-924C-B18A90538064}" type="pres">
      <dgm:prSet presAssocID="{3C2FF3C6-B8BD-4481-A4BF-6FB5F5E223BE}" presName="sibTrans" presStyleCnt="0"/>
      <dgm:spPr/>
    </dgm:pt>
    <dgm:pt modelId="{4445C2D6-2FCD-4D46-BE6E-E40C451FA30D}" type="pres">
      <dgm:prSet presAssocID="{7C72F3ED-100D-45AC-BAA5-0D50CB868833}" presName="compNode" presStyleCnt="0"/>
      <dgm:spPr/>
    </dgm:pt>
    <dgm:pt modelId="{E606F912-C89A-4840-A208-399719DA4A4A}" type="pres">
      <dgm:prSet presAssocID="{7C72F3ED-100D-45AC-BAA5-0D50CB868833}" presName="iconRect" presStyleLbl="node1" presStyleIdx="1" presStyleCnt="4" custLinFactNeighborX="49291" custLinFactNeighborY="128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2CAD3C39-FAB1-4C01-8ED4-8B8E0EAF4D50}" type="pres">
      <dgm:prSet presAssocID="{7C72F3ED-100D-45AC-BAA5-0D50CB868833}" presName="spaceRect" presStyleCnt="0"/>
      <dgm:spPr/>
    </dgm:pt>
    <dgm:pt modelId="{9C9ECEF7-5DFD-414E-A735-AA718FB37DA8}" type="pres">
      <dgm:prSet presAssocID="{7C72F3ED-100D-45AC-BAA5-0D50CB868833}" presName="textRect" presStyleLbl="revTx" presStyleIdx="1" presStyleCnt="4" custScaleX="135306" custLinFactNeighborX="22014" custLinFactNeighborY="7727">
        <dgm:presLayoutVars>
          <dgm:chMax val="1"/>
          <dgm:chPref val="1"/>
        </dgm:presLayoutVars>
      </dgm:prSet>
      <dgm:spPr/>
    </dgm:pt>
    <dgm:pt modelId="{A775AABE-FCB1-4AD4-BE59-94CB58A59D40}" type="pres">
      <dgm:prSet presAssocID="{0B995261-6C0B-4380-9703-5B6B9C16C0C7}" presName="sibTrans" presStyleCnt="0"/>
      <dgm:spPr/>
    </dgm:pt>
    <dgm:pt modelId="{3DAA6EC1-CD0E-4E46-A696-13944C920AA4}" type="pres">
      <dgm:prSet presAssocID="{C8A63E4F-9865-4932-B355-0D859DA571B6}" presName="compNode" presStyleCnt="0"/>
      <dgm:spPr/>
    </dgm:pt>
    <dgm:pt modelId="{973C9DA4-A5E9-4F21-95EE-007949578778}" type="pres">
      <dgm:prSet presAssocID="{C8A63E4F-9865-4932-B355-0D859DA571B6}" presName="iconRect" presStyleLbl="node1" presStyleIdx="2" presStyleCnt="4" custLinFactNeighborX="-38067" custLinFactNeighborY="268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49AAB792-1BE3-47F9-A79E-878FC9134FFB}" type="pres">
      <dgm:prSet presAssocID="{C8A63E4F-9865-4932-B355-0D859DA571B6}" presName="spaceRect" presStyleCnt="0"/>
      <dgm:spPr/>
    </dgm:pt>
    <dgm:pt modelId="{931341F4-25F6-4C81-9A51-D0F08BAE916A}" type="pres">
      <dgm:prSet presAssocID="{C8A63E4F-9865-4932-B355-0D859DA571B6}" presName="textRect" presStyleLbl="revTx" presStyleIdx="2" presStyleCnt="4" custScaleX="137679" custLinFactNeighborX="-6616" custLinFactNeighborY="-7177">
        <dgm:presLayoutVars>
          <dgm:chMax val="1"/>
          <dgm:chPref val="1"/>
        </dgm:presLayoutVars>
      </dgm:prSet>
      <dgm:spPr/>
    </dgm:pt>
    <dgm:pt modelId="{8429882A-59A4-4517-BDB2-B7C85EA9D2D1}" type="pres">
      <dgm:prSet presAssocID="{8133EB9F-20AA-4047-A515-A0E4FA9D990B}" presName="sibTrans" presStyleCnt="0"/>
      <dgm:spPr/>
    </dgm:pt>
    <dgm:pt modelId="{8B199313-50E1-45C1-9D24-1039C6794B4D}" type="pres">
      <dgm:prSet presAssocID="{223AEF69-18EA-48F8-B9A6-6E5B815F8171}" presName="compNode" presStyleCnt="0"/>
      <dgm:spPr/>
    </dgm:pt>
    <dgm:pt modelId="{EB29DC90-63B9-4731-88B1-A7E2C0B290FD}" type="pres">
      <dgm:prSet presAssocID="{223AEF69-18EA-48F8-B9A6-6E5B815F8171}" presName="iconRect" presStyleLbl="node1" presStyleIdx="3" presStyleCnt="4" custLinFactNeighborX="46219" custLinFactNeighborY="1658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C145162-92D3-498D-8225-AA19D55784B6}" type="pres">
      <dgm:prSet presAssocID="{223AEF69-18EA-48F8-B9A6-6E5B815F8171}" presName="spaceRect" presStyleCnt="0"/>
      <dgm:spPr/>
    </dgm:pt>
    <dgm:pt modelId="{79A3528E-2FAD-4BE1-B3E8-0BE27FAD9208}" type="pres">
      <dgm:prSet presAssocID="{223AEF69-18EA-48F8-B9A6-6E5B815F8171}" presName="textRect" presStyleLbl="revTx" presStyleIdx="3" presStyleCnt="4" custScaleX="148295" custLinFactNeighborX="8172" custLinFactNeighborY="4011">
        <dgm:presLayoutVars>
          <dgm:chMax val="1"/>
          <dgm:chPref val="1"/>
        </dgm:presLayoutVars>
      </dgm:prSet>
      <dgm:spPr/>
    </dgm:pt>
  </dgm:ptLst>
  <dgm:cxnLst>
    <dgm:cxn modelId="{00E9BA14-D391-4748-8E59-F20FA052B046}" type="presOf" srcId="{AB27C049-63CC-407C-86CB-8F617B77E845}" destId="{C60884AA-EAEB-4852-B2CC-5BF8C3DC2F73}" srcOrd="0" destOrd="0" presId="urn:microsoft.com/office/officeart/2018/2/layout/IconLabelList"/>
    <dgm:cxn modelId="{C7F11A18-4EB4-4DF9-8754-055404D71C02}" srcId="{F0DBBC1E-4D4C-42C9-A981-0F090C58DDF5}" destId="{223AEF69-18EA-48F8-B9A6-6E5B815F8171}" srcOrd="3" destOrd="0" parTransId="{B1E3A876-0072-4ECA-8BD5-D07E20077A8A}" sibTransId="{7CA4C2B5-B5E0-4D9F-9C6F-FAE89C32AD20}"/>
    <dgm:cxn modelId="{22DDC932-51DE-4781-A2B0-D0FFF329D8FA}" type="presOf" srcId="{F0DBBC1E-4D4C-42C9-A981-0F090C58DDF5}" destId="{C26CE579-71F1-4226-94FA-BFC596E07675}" srcOrd="0" destOrd="0" presId="urn:microsoft.com/office/officeart/2018/2/layout/IconLabelList"/>
    <dgm:cxn modelId="{86A48E8F-F4D3-4480-A954-6E1BF918AF84}" type="presOf" srcId="{7C72F3ED-100D-45AC-BAA5-0D50CB868833}" destId="{9C9ECEF7-5DFD-414E-A735-AA718FB37DA8}" srcOrd="0" destOrd="0" presId="urn:microsoft.com/office/officeart/2018/2/layout/IconLabelList"/>
    <dgm:cxn modelId="{08A5B0D5-BBC9-4BA0-B21F-0F4E5058D3CF}" srcId="{F0DBBC1E-4D4C-42C9-A981-0F090C58DDF5}" destId="{C8A63E4F-9865-4932-B355-0D859DA571B6}" srcOrd="2" destOrd="0" parTransId="{CEBE5D75-CEC3-4297-93EB-89A3332A9BC2}" sibTransId="{8133EB9F-20AA-4047-A515-A0E4FA9D990B}"/>
    <dgm:cxn modelId="{FBA3CEDA-BABC-4E2C-88E9-C2A08B843E47}" srcId="{F0DBBC1E-4D4C-42C9-A981-0F090C58DDF5}" destId="{7C72F3ED-100D-45AC-BAA5-0D50CB868833}" srcOrd="1" destOrd="0" parTransId="{2F394AE3-BA3E-47F5-BE07-4F7B19E32B80}" sibTransId="{0B995261-6C0B-4380-9703-5B6B9C16C0C7}"/>
    <dgm:cxn modelId="{9D3E73E8-29AF-4318-B720-34527D32791E}" srcId="{F0DBBC1E-4D4C-42C9-A981-0F090C58DDF5}" destId="{AB27C049-63CC-407C-86CB-8F617B77E845}" srcOrd="0" destOrd="0" parTransId="{FB7EFCFA-C98A-40AD-8D57-6BC1FD4DD4A7}" sibTransId="{3C2FF3C6-B8BD-4481-A4BF-6FB5F5E223BE}"/>
    <dgm:cxn modelId="{E9EE88F5-048C-41A6-BF2F-DF6829537B60}" type="presOf" srcId="{223AEF69-18EA-48F8-B9A6-6E5B815F8171}" destId="{79A3528E-2FAD-4BE1-B3E8-0BE27FAD9208}" srcOrd="0" destOrd="0" presId="urn:microsoft.com/office/officeart/2018/2/layout/IconLabelList"/>
    <dgm:cxn modelId="{538AE0FB-C0E1-49D6-9F6E-13923CAE5206}" type="presOf" srcId="{C8A63E4F-9865-4932-B355-0D859DA571B6}" destId="{931341F4-25F6-4C81-9A51-D0F08BAE916A}" srcOrd="0" destOrd="0" presId="urn:microsoft.com/office/officeart/2018/2/layout/IconLabelList"/>
    <dgm:cxn modelId="{BD057EB8-06E6-4CF4-BFEC-6B70C026378B}" type="presParOf" srcId="{C26CE579-71F1-4226-94FA-BFC596E07675}" destId="{435C362A-95CF-4E1D-9FD6-C19E717A1F79}" srcOrd="0" destOrd="0" presId="urn:microsoft.com/office/officeart/2018/2/layout/IconLabelList"/>
    <dgm:cxn modelId="{852FCCFC-E2F1-4B24-8392-DE40FBBF7A62}" type="presParOf" srcId="{435C362A-95CF-4E1D-9FD6-C19E717A1F79}" destId="{C9E1078A-A709-463F-B6CF-DD7B36CAEE20}" srcOrd="0" destOrd="0" presId="urn:microsoft.com/office/officeart/2018/2/layout/IconLabelList"/>
    <dgm:cxn modelId="{390D97D6-ED4E-4C9E-BA7C-B012AE88C563}" type="presParOf" srcId="{435C362A-95CF-4E1D-9FD6-C19E717A1F79}" destId="{B3D9D200-28A7-43B8-8AFD-A7D3E49EB9B6}" srcOrd="1" destOrd="0" presId="urn:microsoft.com/office/officeart/2018/2/layout/IconLabelList"/>
    <dgm:cxn modelId="{14081EEA-E95A-4998-B747-9D50E30A557D}" type="presParOf" srcId="{435C362A-95CF-4E1D-9FD6-C19E717A1F79}" destId="{C60884AA-EAEB-4852-B2CC-5BF8C3DC2F73}" srcOrd="2" destOrd="0" presId="urn:microsoft.com/office/officeart/2018/2/layout/IconLabelList"/>
    <dgm:cxn modelId="{36750686-E7BD-44BF-808C-B85C2FCD4345}" type="presParOf" srcId="{C26CE579-71F1-4226-94FA-BFC596E07675}" destId="{95C1E0AB-2C2A-48F3-924C-B18A90538064}" srcOrd="1" destOrd="0" presId="urn:microsoft.com/office/officeart/2018/2/layout/IconLabelList"/>
    <dgm:cxn modelId="{672739D5-31FF-48B4-920C-12A22E027574}" type="presParOf" srcId="{C26CE579-71F1-4226-94FA-BFC596E07675}" destId="{4445C2D6-2FCD-4D46-BE6E-E40C451FA30D}" srcOrd="2" destOrd="0" presId="urn:microsoft.com/office/officeart/2018/2/layout/IconLabelList"/>
    <dgm:cxn modelId="{85D63A96-4DB9-4066-BFD2-EE39BB2B4EBA}" type="presParOf" srcId="{4445C2D6-2FCD-4D46-BE6E-E40C451FA30D}" destId="{E606F912-C89A-4840-A208-399719DA4A4A}" srcOrd="0" destOrd="0" presId="urn:microsoft.com/office/officeart/2018/2/layout/IconLabelList"/>
    <dgm:cxn modelId="{8735BC09-CA67-4798-9075-CDE2536C8E0F}" type="presParOf" srcId="{4445C2D6-2FCD-4D46-BE6E-E40C451FA30D}" destId="{2CAD3C39-FAB1-4C01-8ED4-8B8E0EAF4D50}" srcOrd="1" destOrd="0" presId="urn:microsoft.com/office/officeart/2018/2/layout/IconLabelList"/>
    <dgm:cxn modelId="{99841468-D276-467E-BA89-115B8C17D3B6}" type="presParOf" srcId="{4445C2D6-2FCD-4D46-BE6E-E40C451FA30D}" destId="{9C9ECEF7-5DFD-414E-A735-AA718FB37DA8}" srcOrd="2" destOrd="0" presId="urn:microsoft.com/office/officeart/2018/2/layout/IconLabelList"/>
    <dgm:cxn modelId="{F465B1AF-4C35-4E4C-A26A-99DA2B19A0B1}" type="presParOf" srcId="{C26CE579-71F1-4226-94FA-BFC596E07675}" destId="{A775AABE-FCB1-4AD4-BE59-94CB58A59D40}" srcOrd="3" destOrd="0" presId="urn:microsoft.com/office/officeart/2018/2/layout/IconLabelList"/>
    <dgm:cxn modelId="{2C6C109D-524D-4C9C-82BE-B5278ADB07BC}" type="presParOf" srcId="{C26CE579-71F1-4226-94FA-BFC596E07675}" destId="{3DAA6EC1-CD0E-4E46-A696-13944C920AA4}" srcOrd="4" destOrd="0" presId="urn:microsoft.com/office/officeart/2018/2/layout/IconLabelList"/>
    <dgm:cxn modelId="{574BBFAB-8E6A-4F7E-B6FE-A2DA1B2E359A}" type="presParOf" srcId="{3DAA6EC1-CD0E-4E46-A696-13944C920AA4}" destId="{973C9DA4-A5E9-4F21-95EE-007949578778}" srcOrd="0" destOrd="0" presId="urn:microsoft.com/office/officeart/2018/2/layout/IconLabelList"/>
    <dgm:cxn modelId="{E6021309-FDFB-47A6-940D-017EBED70FA7}" type="presParOf" srcId="{3DAA6EC1-CD0E-4E46-A696-13944C920AA4}" destId="{49AAB792-1BE3-47F9-A79E-878FC9134FFB}" srcOrd="1" destOrd="0" presId="urn:microsoft.com/office/officeart/2018/2/layout/IconLabelList"/>
    <dgm:cxn modelId="{1176E909-92A7-4A33-AD94-1BEA7AA68D0E}" type="presParOf" srcId="{3DAA6EC1-CD0E-4E46-A696-13944C920AA4}" destId="{931341F4-25F6-4C81-9A51-D0F08BAE916A}" srcOrd="2" destOrd="0" presId="urn:microsoft.com/office/officeart/2018/2/layout/IconLabelList"/>
    <dgm:cxn modelId="{34509D39-E56C-4CBA-AEAA-B6E5BE24DDD2}" type="presParOf" srcId="{C26CE579-71F1-4226-94FA-BFC596E07675}" destId="{8429882A-59A4-4517-BDB2-B7C85EA9D2D1}" srcOrd="5" destOrd="0" presId="urn:microsoft.com/office/officeart/2018/2/layout/IconLabelList"/>
    <dgm:cxn modelId="{0ABE85B1-C504-493E-8304-E14A3B9E9F5D}" type="presParOf" srcId="{C26CE579-71F1-4226-94FA-BFC596E07675}" destId="{8B199313-50E1-45C1-9D24-1039C6794B4D}" srcOrd="6" destOrd="0" presId="urn:microsoft.com/office/officeart/2018/2/layout/IconLabelList"/>
    <dgm:cxn modelId="{B3D3F22D-A73E-4E92-9D02-9C88BA48B7BA}" type="presParOf" srcId="{8B199313-50E1-45C1-9D24-1039C6794B4D}" destId="{EB29DC90-63B9-4731-88B1-A7E2C0B290FD}" srcOrd="0" destOrd="0" presId="urn:microsoft.com/office/officeart/2018/2/layout/IconLabelList"/>
    <dgm:cxn modelId="{0A634E50-8460-45A3-B7B7-AC1D32A357FA}" type="presParOf" srcId="{8B199313-50E1-45C1-9D24-1039C6794B4D}" destId="{5C145162-92D3-498D-8225-AA19D55784B6}" srcOrd="1" destOrd="0" presId="urn:microsoft.com/office/officeart/2018/2/layout/IconLabelList"/>
    <dgm:cxn modelId="{3AFF042B-4D65-4FBA-B527-0C7F39E2599E}" type="presParOf" srcId="{8B199313-50E1-45C1-9D24-1039C6794B4D}" destId="{79A3528E-2FAD-4BE1-B3E8-0BE27FAD92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BBC1E-4D4C-42C9-A981-0F090C58DDF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B27C049-63CC-407C-86CB-8F617B77E845}">
      <dgm:prSet/>
      <dgm:spPr/>
      <dgm:t>
        <a:bodyPr/>
        <a:lstStyle/>
        <a:p>
          <a:pPr>
            <a:lnSpc>
              <a:spcPct val="100000"/>
            </a:lnSpc>
          </a:pPr>
          <a:r>
            <a:rPr lang="en-US" dirty="0">
              <a:solidFill>
                <a:schemeClr val="bg1"/>
              </a:solidFill>
            </a:rPr>
            <a:t>Worth 15% of grade</a:t>
          </a:r>
        </a:p>
      </dgm:t>
    </dgm:pt>
    <dgm:pt modelId="{FB7EFCFA-C98A-40AD-8D57-6BC1FD4DD4A7}" type="parTrans" cxnId="{9D3E73E8-29AF-4318-B720-34527D32791E}">
      <dgm:prSet/>
      <dgm:spPr/>
      <dgm:t>
        <a:bodyPr/>
        <a:lstStyle/>
        <a:p>
          <a:endParaRPr lang="en-US">
            <a:solidFill>
              <a:schemeClr val="bg1"/>
            </a:solidFill>
          </a:endParaRPr>
        </a:p>
      </dgm:t>
    </dgm:pt>
    <dgm:pt modelId="{3C2FF3C6-B8BD-4481-A4BF-6FB5F5E223BE}" type="sibTrans" cxnId="{9D3E73E8-29AF-4318-B720-34527D32791E}">
      <dgm:prSet/>
      <dgm:spPr/>
      <dgm:t>
        <a:bodyPr/>
        <a:lstStyle/>
        <a:p>
          <a:endParaRPr lang="en-US">
            <a:solidFill>
              <a:schemeClr val="bg1"/>
            </a:solidFill>
          </a:endParaRPr>
        </a:p>
      </dgm:t>
    </dgm:pt>
    <dgm:pt modelId="{7C72F3ED-100D-45AC-BAA5-0D50CB868833}">
      <dgm:prSet/>
      <dgm:spPr/>
      <dgm:t>
        <a:bodyPr/>
        <a:lstStyle/>
        <a:p>
          <a:pPr>
            <a:lnSpc>
              <a:spcPct val="100000"/>
            </a:lnSpc>
          </a:pPr>
          <a:r>
            <a:rPr lang="en-US" dirty="0">
              <a:solidFill>
                <a:schemeClr val="bg1"/>
              </a:solidFill>
            </a:rPr>
            <a:t>2 </a:t>
          </a:r>
          <a:r>
            <a:rPr lang="en-US" dirty="0" err="1">
              <a:solidFill>
                <a:schemeClr val="bg1"/>
              </a:solidFill>
            </a:rPr>
            <a:t>hrs</a:t>
          </a:r>
          <a:r>
            <a:rPr lang="en-US" dirty="0">
              <a:solidFill>
                <a:schemeClr val="bg1"/>
              </a:solidFill>
            </a:rPr>
            <a:t> prepare analysis and interpretate outcomes</a:t>
          </a:r>
        </a:p>
      </dgm:t>
    </dgm:pt>
    <dgm:pt modelId="{2F394AE3-BA3E-47F5-BE07-4F7B19E32B80}" type="parTrans" cxnId="{FBA3CEDA-BABC-4E2C-88E9-C2A08B843E47}">
      <dgm:prSet/>
      <dgm:spPr/>
      <dgm:t>
        <a:bodyPr/>
        <a:lstStyle/>
        <a:p>
          <a:endParaRPr lang="en-US">
            <a:solidFill>
              <a:schemeClr val="bg1"/>
            </a:solidFill>
          </a:endParaRPr>
        </a:p>
      </dgm:t>
    </dgm:pt>
    <dgm:pt modelId="{0B995261-6C0B-4380-9703-5B6B9C16C0C7}" type="sibTrans" cxnId="{FBA3CEDA-BABC-4E2C-88E9-C2A08B843E47}">
      <dgm:prSet/>
      <dgm:spPr/>
      <dgm:t>
        <a:bodyPr/>
        <a:lstStyle/>
        <a:p>
          <a:endParaRPr lang="en-US">
            <a:solidFill>
              <a:schemeClr val="bg1"/>
            </a:solidFill>
          </a:endParaRPr>
        </a:p>
      </dgm:t>
    </dgm:pt>
    <dgm:pt modelId="{C8A63E4F-9865-4932-B355-0D859DA571B6}">
      <dgm:prSet/>
      <dgm:spPr/>
      <dgm:t>
        <a:bodyPr/>
        <a:lstStyle/>
        <a:p>
          <a:pPr>
            <a:lnSpc>
              <a:spcPct val="100000"/>
            </a:lnSpc>
          </a:pPr>
          <a:r>
            <a:rPr lang="en-US" dirty="0">
              <a:solidFill>
                <a:schemeClr val="bg1"/>
              </a:solidFill>
            </a:rPr>
            <a:t>Data: social inequalities and chronic diseases</a:t>
          </a:r>
        </a:p>
      </dgm:t>
    </dgm:pt>
    <dgm:pt modelId="{CEBE5D75-CEC3-4297-93EB-89A3332A9BC2}" type="parTrans" cxnId="{08A5B0D5-BBC9-4BA0-B21F-0F4E5058D3CF}">
      <dgm:prSet/>
      <dgm:spPr/>
      <dgm:t>
        <a:bodyPr/>
        <a:lstStyle/>
        <a:p>
          <a:endParaRPr lang="en-US">
            <a:solidFill>
              <a:schemeClr val="bg1"/>
            </a:solidFill>
          </a:endParaRPr>
        </a:p>
      </dgm:t>
    </dgm:pt>
    <dgm:pt modelId="{8133EB9F-20AA-4047-A515-A0E4FA9D990B}" type="sibTrans" cxnId="{08A5B0D5-BBC9-4BA0-B21F-0F4E5058D3CF}">
      <dgm:prSet/>
      <dgm:spPr/>
      <dgm:t>
        <a:bodyPr/>
        <a:lstStyle/>
        <a:p>
          <a:endParaRPr lang="en-US">
            <a:solidFill>
              <a:schemeClr val="bg1"/>
            </a:solidFill>
          </a:endParaRPr>
        </a:p>
      </dgm:t>
    </dgm:pt>
    <dgm:pt modelId="{223AEF69-18EA-48F8-B9A6-6E5B815F8171}">
      <dgm:prSet/>
      <dgm:spPr/>
      <dgm:t>
        <a:bodyPr/>
        <a:lstStyle/>
        <a:p>
          <a:pPr>
            <a:lnSpc>
              <a:spcPct val="100000"/>
            </a:lnSpc>
          </a:pPr>
          <a:r>
            <a:rPr lang="en-US" dirty="0">
              <a:solidFill>
                <a:schemeClr val="bg1"/>
              </a:solidFill>
            </a:rPr>
            <a:t>R Markdown or Word document  with instructions and outcomes</a:t>
          </a:r>
        </a:p>
      </dgm:t>
    </dgm:pt>
    <dgm:pt modelId="{B1E3A876-0072-4ECA-8BD5-D07E20077A8A}" type="parTrans" cxnId="{C7F11A18-4EB4-4DF9-8754-055404D71C02}">
      <dgm:prSet/>
      <dgm:spPr/>
      <dgm:t>
        <a:bodyPr/>
        <a:lstStyle/>
        <a:p>
          <a:endParaRPr lang="en-US">
            <a:solidFill>
              <a:schemeClr val="bg1"/>
            </a:solidFill>
          </a:endParaRPr>
        </a:p>
      </dgm:t>
    </dgm:pt>
    <dgm:pt modelId="{7CA4C2B5-B5E0-4D9F-9C6F-FAE89C32AD20}" type="sibTrans" cxnId="{C7F11A18-4EB4-4DF9-8754-055404D71C02}">
      <dgm:prSet/>
      <dgm:spPr/>
      <dgm:t>
        <a:bodyPr/>
        <a:lstStyle/>
        <a:p>
          <a:endParaRPr lang="en-US">
            <a:solidFill>
              <a:schemeClr val="bg1"/>
            </a:solidFill>
          </a:endParaRPr>
        </a:p>
      </dgm:t>
    </dgm:pt>
    <dgm:pt modelId="{C26CE579-71F1-4226-94FA-BFC596E07675}" type="pres">
      <dgm:prSet presAssocID="{F0DBBC1E-4D4C-42C9-A981-0F090C58DDF5}" presName="root" presStyleCnt="0">
        <dgm:presLayoutVars>
          <dgm:dir/>
          <dgm:resizeHandles val="exact"/>
        </dgm:presLayoutVars>
      </dgm:prSet>
      <dgm:spPr/>
    </dgm:pt>
    <dgm:pt modelId="{435C362A-95CF-4E1D-9FD6-C19E717A1F79}" type="pres">
      <dgm:prSet presAssocID="{AB27C049-63CC-407C-86CB-8F617B77E845}" presName="compNode" presStyleCnt="0"/>
      <dgm:spPr/>
    </dgm:pt>
    <dgm:pt modelId="{C9E1078A-A709-463F-B6CF-DD7B36CAEE20}" type="pres">
      <dgm:prSet presAssocID="{AB27C049-63CC-407C-86CB-8F617B77E8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B3D9D200-28A7-43B8-8AFD-A7D3E49EB9B6}" type="pres">
      <dgm:prSet presAssocID="{AB27C049-63CC-407C-86CB-8F617B77E845}" presName="spaceRect" presStyleCnt="0"/>
      <dgm:spPr/>
    </dgm:pt>
    <dgm:pt modelId="{C60884AA-EAEB-4852-B2CC-5BF8C3DC2F73}" type="pres">
      <dgm:prSet presAssocID="{AB27C049-63CC-407C-86CB-8F617B77E845}" presName="textRect" presStyleLbl="revTx" presStyleIdx="0" presStyleCnt="4">
        <dgm:presLayoutVars>
          <dgm:chMax val="1"/>
          <dgm:chPref val="1"/>
        </dgm:presLayoutVars>
      </dgm:prSet>
      <dgm:spPr/>
    </dgm:pt>
    <dgm:pt modelId="{95C1E0AB-2C2A-48F3-924C-B18A90538064}" type="pres">
      <dgm:prSet presAssocID="{3C2FF3C6-B8BD-4481-A4BF-6FB5F5E223BE}" presName="sibTrans" presStyleCnt="0"/>
      <dgm:spPr/>
    </dgm:pt>
    <dgm:pt modelId="{4445C2D6-2FCD-4D46-BE6E-E40C451FA30D}" type="pres">
      <dgm:prSet presAssocID="{7C72F3ED-100D-45AC-BAA5-0D50CB868833}" presName="compNode" presStyleCnt="0"/>
      <dgm:spPr/>
    </dgm:pt>
    <dgm:pt modelId="{E606F912-C89A-4840-A208-399719DA4A4A}" type="pres">
      <dgm:prSet presAssocID="{7C72F3ED-100D-45AC-BAA5-0D50CB8688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2CAD3C39-FAB1-4C01-8ED4-8B8E0EAF4D50}" type="pres">
      <dgm:prSet presAssocID="{7C72F3ED-100D-45AC-BAA5-0D50CB868833}" presName="spaceRect" presStyleCnt="0"/>
      <dgm:spPr/>
    </dgm:pt>
    <dgm:pt modelId="{9C9ECEF7-5DFD-414E-A735-AA718FB37DA8}" type="pres">
      <dgm:prSet presAssocID="{7C72F3ED-100D-45AC-BAA5-0D50CB868833}" presName="textRect" presStyleLbl="revTx" presStyleIdx="1" presStyleCnt="4">
        <dgm:presLayoutVars>
          <dgm:chMax val="1"/>
          <dgm:chPref val="1"/>
        </dgm:presLayoutVars>
      </dgm:prSet>
      <dgm:spPr/>
    </dgm:pt>
    <dgm:pt modelId="{A775AABE-FCB1-4AD4-BE59-94CB58A59D40}" type="pres">
      <dgm:prSet presAssocID="{0B995261-6C0B-4380-9703-5B6B9C16C0C7}" presName="sibTrans" presStyleCnt="0"/>
      <dgm:spPr/>
    </dgm:pt>
    <dgm:pt modelId="{3DAA6EC1-CD0E-4E46-A696-13944C920AA4}" type="pres">
      <dgm:prSet presAssocID="{C8A63E4F-9865-4932-B355-0D859DA571B6}" presName="compNode" presStyleCnt="0"/>
      <dgm:spPr/>
    </dgm:pt>
    <dgm:pt modelId="{973C9DA4-A5E9-4F21-95EE-007949578778}" type="pres">
      <dgm:prSet presAssocID="{C8A63E4F-9865-4932-B355-0D859DA571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49AAB792-1BE3-47F9-A79E-878FC9134FFB}" type="pres">
      <dgm:prSet presAssocID="{C8A63E4F-9865-4932-B355-0D859DA571B6}" presName="spaceRect" presStyleCnt="0"/>
      <dgm:spPr/>
    </dgm:pt>
    <dgm:pt modelId="{931341F4-25F6-4C81-9A51-D0F08BAE916A}" type="pres">
      <dgm:prSet presAssocID="{C8A63E4F-9865-4932-B355-0D859DA571B6}" presName="textRect" presStyleLbl="revTx" presStyleIdx="2" presStyleCnt="4">
        <dgm:presLayoutVars>
          <dgm:chMax val="1"/>
          <dgm:chPref val="1"/>
        </dgm:presLayoutVars>
      </dgm:prSet>
      <dgm:spPr/>
    </dgm:pt>
    <dgm:pt modelId="{8429882A-59A4-4517-BDB2-B7C85EA9D2D1}" type="pres">
      <dgm:prSet presAssocID="{8133EB9F-20AA-4047-A515-A0E4FA9D990B}" presName="sibTrans" presStyleCnt="0"/>
      <dgm:spPr/>
    </dgm:pt>
    <dgm:pt modelId="{8B199313-50E1-45C1-9D24-1039C6794B4D}" type="pres">
      <dgm:prSet presAssocID="{223AEF69-18EA-48F8-B9A6-6E5B815F8171}" presName="compNode" presStyleCnt="0"/>
      <dgm:spPr/>
    </dgm:pt>
    <dgm:pt modelId="{EB29DC90-63B9-4731-88B1-A7E2C0B290FD}" type="pres">
      <dgm:prSet presAssocID="{223AEF69-18EA-48F8-B9A6-6E5B815F81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C145162-92D3-498D-8225-AA19D55784B6}" type="pres">
      <dgm:prSet presAssocID="{223AEF69-18EA-48F8-B9A6-6E5B815F8171}" presName="spaceRect" presStyleCnt="0"/>
      <dgm:spPr/>
    </dgm:pt>
    <dgm:pt modelId="{79A3528E-2FAD-4BE1-B3E8-0BE27FAD9208}" type="pres">
      <dgm:prSet presAssocID="{223AEF69-18EA-48F8-B9A6-6E5B815F8171}" presName="textRect" presStyleLbl="revTx" presStyleIdx="3" presStyleCnt="4">
        <dgm:presLayoutVars>
          <dgm:chMax val="1"/>
          <dgm:chPref val="1"/>
        </dgm:presLayoutVars>
      </dgm:prSet>
      <dgm:spPr/>
    </dgm:pt>
  </dgm:ptLst>
  <dgm:cxnLst>
    <dgm:cxn modelId="{00E9BA14-D391-4748-8E59-F20FA052B046}" type="presOf" srcId="{AB27C049-63CC-407C-86CB-8F617B77E845}" destId="{C60884AA-EAEB-4852-B2CC-5BF8C3DC2F73}" srcOrd="0" destOrd="0" presId="urn:microsoft.com/office/officeart/2018/2/layout/IconLabelList"/>
    <dgm:cxn modelId="{C7F11A18-4EB4-4DF9-8754-055404D71C02}" srcId="{F0DBBC1E-4D4C-42C9-A981-0F090C58DDF5}" destId="{223AEF69-18EA-48F8-B9A6-6E5B815F8171}" srcOrd="3" destOrd="0" parTransId="{B1E3A876-0072-4ECA-8BD5-D07E20077A8A}" sibTransId="{7CA4C2B5-B5E0-4D9F-9C6F-FAE89C32AD20}"/>
    <dgm:cxn modelId="{22DDC932-51DE-4781-A2B0-D0FFF329D8FA}" type="presOf" srcId="{F0DBBC1E-4D4C-42C9-A981-0F090C58DDF5}" destId="{C26CE579-71F1-4226-94FA-BFC596E07675}" srcOrd="0" destOrd="0" presId="urn:microsoft.com/office/officeart/2018/2/layout/IconLabelList"/>
    <dgm:cxn modelId="{86A48E8F-F4D3-4480-A954-6E1BF918AF84}" type="presOf" srcId="{7C72F3ED-100D-45AC-BAA5-0D50CB868833}" destId="{9C9ECEF7-5DFD-414E-A735-AA718FB37DA8}" srcOrd="0" destOrd="0" presId="urn:microsoft.com/office/officeart/2018/2/layout/IconLabelList"/>
    <dgm:cxn modelId="{08A5B0D5-BBC9-4BA0-B21F-0F4E5058D3CF}" srcId="{F0DBBC1E-4D4C-42C9-A981-0F090C58DDF5}" destId="{C8A63E4F-9865-4932-B355-0D859DA571B6}" srcOrd="2" destOrd="0" parTransId="{CEBE5D75-CEC3-4297-93EB-89A3332A9BC2}" sibTransId="{8133EB9F-20AA-4047-A515-A0E4FA9D990B}"/>
    <dgm:cxn modelId="{FBA3CEDA-BABC-4E2C-88E9-C2A08B843E47}" srcId="{F0DBBC1E-4D4C-42C9-A981-0F090C58DDF5}" destId="{7C72F3ED-100D-45AC-BAA5-0D50CB868833}" srcOrd="1" destOrd="0" parTransId="{2F394AE3-BA3E-47F5-BE07-4F7B19E32B80}" sibTransId="{0B995261-6C0B-4380-9703-5B6B9C16C0C7}"/>
    <dgm:cxn modelId="{9D3E73E8-29AF-4318-B720-34527D32791E}" srcId="{F0DBBC1E-4D4C-42C9-A981-0F090C58DDF5}" destId="{AB27C049-63CC-407C-86CB-8F617B77E845}" srcOrd="0" destOrd="0" parTransId="{FB7EFCFA-C98A-40AD-8D57-6BC1FD4DD4A7}" sibTransId="{3C2FF3C6-B8BD-4481-A4BF-6FB5F5E223BE}"/>
    <dgm:cxn modelId="{E9EE88F5-048C-41A6-BF2F-DF6829537B60}" type="presOf" srcId="{223AEF69-18EA-48F8-B9A6-6E5B815F8171}" destId="{79A3528E-2FAD-4BE1-B3E8-0BE27FAD9208}" srcOrd="0" destOrd="0" presId="urn:microsoft.com/office/officeart/2018/2/layout/IconLabelList"/>
    <dgm:cxn modelId="{538AE0FB-C0E1-49D6-9F6E-13923CAE5206}" type="presOf" srcId="{C8A63E4F-9865-4932-B355-0D859DA571B6}" destId="{931341F4-25F6-4C81-9A51-D0F08BAE916A}" srcOrd="0" destOrd="0" presId="urn:microsoft.com/office/officeart/2018/2/layout/IconLabelList"/>
    <dgm:cxn modelId="{BD057EB8-06E6-4CF4-BFEC-6B70C026378B}" type="presParOf" srcId="{C26CE579-71F1-4226-94FA-BFC596E07675}" destId="{435C362A-95CF-4E1D-9FD6-C19E717A1F79}" srcOrd="0" destOrd="0" presId="urn:microsoft.com/office/officeart/2018/2/layout/IconLabelList"/>
    <dgm:cxn modelId="{852FCCFC-E2F1-4B24-8392-DE40FBBF7A62}" type="presParOf" srcId="{435C362A-95CF-4E1D-9FD6-C19E717A1F79}" destId="{C9E1078A-A709-463F-B6CF-DD7B36CAEE20}" srcOrd="0" destOrd="0" presId="urn:microsoft.com/office/officeart/2018/2/layout/IconLabelList"/>
    <dgm:cxn modelId="{390D97D6-ED4E-4C9E-BA7C-B012AE88C563}" type="presParOf" srcId="{435C362A-95CF-4E1D-9FD6-C19E717A1F79}" destId="{B3D9D200-28A7-43B8-8AFD-A7D3E49EB9B6}" srcOrd="1" destOrd="0" presId="urn:microsoft.com/office/officeart/2018/2/layout/IconLabelList"/>
    <dgm:cxn modelId="{14081EEA-E95A-4998-B747-9D50E30A557D}" type="presParOf" srcId="{435C362A-95CF-4E1D-9FD6-C19E717A1F79}" destId="{C60884AA-EAEB-4852-B2CC-5BF8C3DC2F73}" srcOrd="2" destOrd="0" presId="urn:microsoft.com/office/officeart/2018/2/layout/IconLabelList"/>
    <dgm:cxn modelId="{36750686-E7BD-44BF-808C-B85C2FCD4345}" type="presParOf" srcId="{C26CE579-71F1-4226-94FA-BFC596E07675}" destId="{95C1E0AB-2C2A-48F3-924C-B18A90538064}" srcOrd="1" destOrd="0" presId="urn:microsoft.com/office/officeart/2018/2/layout/IconLabelList"/>
    <dgm:cxn modelId="{672739D5-31FF-48B4-920C-12A22E027574}" type="presParOf" srcId="{C26CE579-71F1-4226-94FA-BFC596E07675}" destId="{4445C2D6-2FCD-4D46-BE6E-E40C451FA30D}" srcOrd="2" destOrd="0" presId="urn:microsoft.com/office/officeart/2018/2/layout/IconLabelList"/>
    <dgm:cxn modelId="{85D63A96-4DB9-4066-BFD2-EE39BB2B4EBA}" type="presParOf" srcId="{4445C2D6-2FCD-4D46-BE6E-E40C451FA30D}" destId="{E606F912-C89A-4840-A208-399719DA4A4A}" srcOrd="0" destOrd="0" presId="urn:microsoft.com/office/officeart/2018/2/layout/IconLabelList"/>
    <dgm:cxn modelId="{8735BC09-CA67-4798-9075-CDE2536C8E0F}" type="presParOf" srcId="{4445C2D6-2FCD-4D46-BE6E-E40C451FA30D}" destId="{2CAD3C39-FAB1-4C01-8ED4-8B8E0EAF4D50}" srcOrd="1" destOrd="0" presId="urn:microsoft.com/office/officeart/2018/2/layout/IconLabelList"/>
    <dgm:cxn modelId="{99841468-D276-467E-BA89-115B8C17D3B6}" type="presParOf" srcId="{4445C2D6-2FCD-4D46-BE6E-E40C451FA30D}" destId="{9C9ECEF7-5DFD-414E-A735-AA718FB37DA8}" srcOrd="2" destOrd="0" presId="urn:microsoft.com/office/officeart/2018/2/layout/IconLabelList"/>
    <dgm:cxn modelId="{F465B1AF-4C35-4E4C-A26A-99DA2B19A0B1}" type="presParOf" srcId="{C26CE579-71F1-4226-94FA-BFC596E07675}" destId="{A775AABE-FCB1-4AD4-BE59-94CB58A59D40}" srcOrd="3" destOrd="0" presId="urn:microsoft.com/office/officeart/2018/2/layout/IconLabelList"/>
    <dgm:cxn modelId="{2C6C109D-524D-4C9C-82BE-B5278ADB07BC}" type="presParOf" srcId="{C26CE579-71F1-4226-94FA-BFC596E07675}" destId="{3DAA6EC1-CD0E-4E46-A696-13944C920AA4}" srcOrd="4" destOrd="0" presId="urn:microsoft.com/office/officeart/2018/2/layout/IconLabelList"/>
    <dgm:cxn modelId="{574BBFAB-8E6A-4F7E-B6FE-A2DA1B2E359A}" type="presParOf" srcId="{3DAA6EC1-CD0E-4E46-A696-13944C920AA4}" destId="{973C9DA4-A5E9-4F21-95EE-007949578778}" srcOrd="0" destOrd="0" presId="urn:microsoft.com/office/officeart/2018/2/layout/IconLabelList"/>
    <dgm:cxn modelId="{E6021309-FDFB-47A6-940D-017EBED70FA7}" type="presParOf" srcId="{3DAA6EC1-CD0E-4E46-A696-13944C920AA4}" destId="{49AAB792-1BE3-47F9-A79E-878FC9134FFB}" srcOrd="1" destOrd="0" presId="urn:microsoft.com/office/officeart/2018/2/layout/IconLabelList"/>
    <dgm:cxn modelId="{1176E909-92A7-4A33-AD94-1BEA7AA68D0E}" type="presParOf" srcId="{3DAA6EC1-CD0E-4E46-A696-13944C920AA4}" destId="{931341F4-25F6-4C81-9A51-D0F08BAE916A}" srcOrd="2" destOrd="0" presId="urn:microsoft.com/office/officeart/2018/2/layout/IconLabelList"/>
    <dgm:cxn modelId="{34509D39-E56C-4CBA-AEAA-B6E5BE24DDD2}" type="presParOf" srcId="{C26CE579-71F1-4226-94FA-BFC596E07675}" destId="{8429882A-59A4-4517-BDB2-B7C85EA9D2D1}" srcOrd="5" destOrd="0" presId="urn:microsoft.com/office/officeart/2018/2/layout/IconLabelList"/>
    <dgm:cxn modelId="{0ABE85B1-C504-493E-8304-E14A3B9E9F5D}" type="presParOf" srcId="{C26CE579-71F1-4226-94FA-BFC596E07675}" destId="{8B199313-50E1-45C1-9D24-1039C6794B4D}" srcOrd="6" destOrd="0" presId="urn:microsoft.com/office/officeart/2018/2/layout/IconLabelList"/>
    <dgm:cxn modelId="{B3D3F22D-A73E-4E92-9D02-9C88BA48B7BA}" type="presParOf" srcId="{8B199313-50E1-45C1-9D24-1039C6794B4D}" destId="{EB29DC90-63B9-4731-88B1-A7E2C0B290FD}" srcOrd="0" destOrd="0" presId="urn:microsoft.com/office/officeart/2018/2/layout/IconLabelList"/>
    <dgm:cxn modelId="{0A634E50-8460-45A3-B7B7-AC1D32A357FA}" type="presParOf" srcId="{8B199313-50E1-45C1-9D24-1039C6794B4D}" destId="{5C145162-92D3-498D-8225-AA19D55784B6}" srcOrd="1" destOrd="0" presId="urn:microsoft.com/office/officeart/2018/2/layout/IconLabelList"/>
    <dgm:cxn modelId="{3AFF042B-4D65-4FBA-B527-0C7F39E2599E}" type="presParOf" srcId="{8B199313-50E1-45C1-9D24-1039C6794B4D}" destId="{79A3528E-2FAD-4BE1-B3E8-0BE27FAD92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DBBC1E-4D4C-42C9-A981-0F090C58DDF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B27C049-63CC-407C-86CB-8F617B77E845}">
      <dgm:prSet/>
      <dgm:spPr/>
      <dgm:t>
        <a:bodyPr/>
        <a:lstStyle/>
        <a:p>
          <a:pPr>
            <a:lnSpc>
              <a:spcPct val="100000"/>
            </a:lnSpc>
          </a:pPr>
          <a:r>
            <a:rPr lang="en-US" dirty="0">
              <a:solidFill>
                <a:schemeClr val="bg1"/>
              </a:solidFill>
            </a:rPr>
            <a:t>Worth 40% of grade</a:t>
          </a:r>
        </a:p>
        <a:p>
          <a:pPr>
            <a:lnSpc>
              <a:spcPct val="100000"/>
            </a:lnSpc>
          </a:pPr>
          <a:r>
            <a:rPr lang="en-US" dirty="0">
              <a:solidFill>
                <a:schemeClr val="bg1"/>
              </a:solidFill>
            </a:rPr>
            <a:t>Presentation: 15%</a:t>
          </a:r>
        </a:p>
      </dgm:t>
    </dgm:pt>
    <dgm:pt modelId="{FB7EFCFA-C98A-40AD-8D57-6BC1FD4DD4A7}" type="parTrans" cxnId="{9D3E73E8-29AF-4318-B720-34527D32791E}">
      <dgm:prSet/>
      <dgm:spPr/>
      <dgm:t>
        <a:bodyPr/>
        <a:lstStyle/>
        <a:p>
          <a:endParaRPr lang="en-US">
            <a:solidFill>
              <a:schemeClr val="bg1"/>
            </a:solidFill>
          </a:endParaRPr>
        </a:p>
      </dgm:t>
    </dgm:pt>
    <dgm:pt modelId="{3C2FF3C6-B8BD-4481-A4BF-6FB5F5E223BE}" type="sibTrans" cxnId="{9D3E73E8-29AF-4318-B720-34527D32791E}">
      <dgm:prSet/>
      <dgm:spPr/>
      <dgm:t>
        <a:bodyPr/>
        <a:lstStyle/>
        <a:p>
          <a:endParaRPr lang="en-US">
            <a:solidFill>
              <a:schemeClr val="bg1"/>
            </a:solidFill>
          </a:endParaRPr>
        </a:p>
      </dgm:t>
    </dgm:pt>
    <dgm:pt modelId="{7C72F3ED-100D-45AC-BAA5-0D50CB868833}">
      <dgm:prSet/>
      <dgm:spPr/>
      <dgm:t>
        <a:bodyPr/>
        <a:lstStyle/>
        <a:p>
          <a:pPr>
            <a:lnSpc>
              <a:spcPct val="100000"/>
            </a:lnSpc>
          </a:pPr>
          <a:r>
            <a:rPr lang="en-US" dirty="0">
              <a:solidFill>
                <a:schemeClr val="bg1"/>
              </a:solidFill>
            </a:rPr>
            <a:t>4hrs to apply new data science skills</a:t>
          </a:r>
        </a:p>
        <a:p>
          <a:pPr>
            <a:lnSpc>
              <a:spcPct val="100000"/>
            </a:lnSpc>
          </a:pPr>
          <a:r>
            <a:rPr lang="en-US" dirty="0">
              <a:solidFill>
                <a:schemeClr val="bg1"/>
              </a:solidFill>
            </a:rPr>
            <a:t>Markdown or script uploaded in GitHub.</a:t>
          </a:r>
        </a:p>
      </dgm:t>
    </dgm:pt>
    <dgm:pt modelId="{2F394AE3-BA3E-47F5-BE07-4F7B19E32B80}" type="parTrans" cxnId="{FBA3CEDA-BABC-4E2C-88E9-C2A08B843E47}">
      <dgm:prSet/>
      <dgm:spPr/>
      <dgm:t>
        <a:bodyPr/>
        <a:lstStyle/>
        <a:p>
          <a:endParaRPr lang="en-US">
            <a:solidFill>
              <a:schemeClr val="bg1"/>
            </a:solidFill>
          </a:endParaRPr>
        </a:p>
      </dgm:t>
    </dgm:pt>
    <dgm:pt modelId="{0B995261-6C0B-4380-9703-5B6B9C16C0C7}" type="sibTrans" cxnId="{FBA3CEDA-BABC-4E2C-88E9-C2A08B843E47}">
      <dgm:prSet/>
      <dgm:spPr/>
      <dgm:t>
        <a:bodyPr/>
        <a:lstStyle/>
        <a:p>
          <a:endParaRPr lang="en-US">
            <a:solidFill>
              <a:schemeClr val="bg1"/>
            </a:solidFill>
          </a:endParaRPr>
        </a:p>
      </dgm:t>
    </dgm:pt>
    <dgm:pt modelId="{C8A63E4F-9865-4932-B355-0D859DA571B6}">
      <dgm:prSet/>
      <dgm:spPr/>
      <dgm:t>
        <a:bodyPr/>
        <a:lstStyle/>
        <a:p>
          <a:pPr>
            <a:lnSpc>
              <a:spcPct val="100000"/>
            </a:lnSpc>
          </a:pPr>
          <a:r>
            <a:rPr lang="en-US" dirty="0">
              <a:solidFill>
                <a:schemeClr val="bg1"/>
              </a:solidFill>
            </a:rPr>
            <a:t>Apply: prepare data for analysis, test correlations and use a simple regression model with interpretation</a:t>
          </a:r>
        </a:p>
      </dgm:t>
    </dgm:pt>
    <dgm:pt modelId="{CEBE5D75-CEC3-4297-93EB-89A3332A9BC2}" type="parTrans" cxnId="{08A5B0D5-BBC9-4BA0-B21F-0F4E5058D3CF}">
      <dgm:prSet/>
      <dgm:spPr/>
      <dgm:t>
        <a:bodyPr/>
        <a:lstStyle/>
        <a:p>
          <a:endParaRPr lang="en-US">
            <a:solidFill>
              <a:schemeClr val="bg1"/>
            </a:solidFill>
          </a:endParaRPr>
        </a:p>
      </dgm:t>
    </dgm:pt>
    <dgm:pt modelId="{8133EB9F-20AA-4047-A515-A0E4FA9D990B}" type="sibTrans" cxnId="{08A5B0D5-BBC9-4BA0-B21F-0F4E5058D3CF}">
      <dgm:prSet/>
      <dgm:spPr/>
      <dgm:t>
        <a:bodyPr/>
        <a:lstStyle/>
        <a:p>
          <a:endParaRPr lang="en-US">
            <a:solidFill>
              <a:schemeClr val="bg1"/>
            </a:solidFill>
          </a:endParaRPr>
        </a:p>
      </dgm:t>
    </dgm:pt>
    <dgm:pt modelId="{223AEF69-18EA-48F8-B9A6-6E5B815F8171}">
      <dgm:prSet/>
      <dgm:spPr/>
      <dgm:t>
        <a:bodyPr/>
        <a:lstStyle/>
        <a:p>
          <a:pPr>
            <a:lnSpc>
              <a:spcPct val="100000"/>
            </a:lnSpc>
          </a:pPr>
          <a:r>
            <a:rPr lang="en-US" dirty="0">
              <a:solidFill>
                <a:schemeClr val="bg1"/>
              </a:solidFill>
            </a:rPr>
            <a:t>R Markdown or Word document  with instructions and outcomes</a:t>
          </a:r>
        </a:p>
        <a:p>
          <a:pPr>
            <a:lnSpc>
              <a:spcPct val="100000"/>
            </a:lnSpc>
          </a:pPr>
          <a:r>
            <a:rPr lang="en-US" dirty="0">
              <a:solidFill>
                <a:schemeClr val="bg1"/>
              </a:solidFill>
            </a:rPr>
            <a:t>Presentation using R</a:t>
          </a:r>
        </a:p>
      </dgm:t>
    </dgm:pt>
    <dgm:pt modelId="{B1E3A876-0072-4ECA-8BD5-D07E20077A8A}" type="parTrans" cxnId="{C7F11A18-4EB4-4DF9-8754-055404D71C02}">
      <dgm:prSet/>
      <dgm:spPr/>
      <dgm:t>
        <a:bodyPr/>
        <a:lstStyle/>
        <a:p>
          <a:endParaRPr lang="en-US">
            <a:solidFill>
              <a:schemeClr val="bg1"/>
            </a:solidFill>
          </a:endParaRPr>
        </a:p>
      </dgm:t>
    </dgm:pt>
    <dgm:pt modelId="{7CA4C2B5-B5E0-4D9F-9C6F-FAE89C32AD20}" type="sibTrans" cxnId="{C7F11A18-4EB4-4DF9-8754-055404D71C02}">
      <dgm:prSet/>
      <dgm:spPr/>
      <dgm:t>
        <a:bodyPr/>
        <a:lstStyle/>
        <a:p>
          <a:endParaRPr lang="en-US">
            <a:solidFill>
              <a:schemeClr val="bg1"/>
            </a:solidFill>
          </a:endParaRPr>
        </a:p>
      </dgm:t>
    </dgm:pt>
    <dgm:pt modelId="{C26CE579-71F1-4226-94FA-BFC596E07675}" type="pres">
      <dgm:prSet presAssocID="{F0DBBC1E-4D4C-42C9-A981-0F090C58DDF5}" presName="root" presStyleCnt="0">
        <dgm:presLayoutVars>
          <dgm:dir/>
          <dgm:resizeHandles val="exact"/>
        </dgm:presLayoutVars>
      </dgm:prSet>
      <dgm:spPr/>
    </dgm:pt>
    <dgm:pt modelId="{435C362A-95CF-4E1D-9FD6-C19E717A1F79}" type="pres">
      <dgm:prSet presAssocID="{AB27C049-63CC-407C-86CB-8F617B77E845}" presName="compNode" presStyleCnt="0"/>
      <dgm:spPr/>
    </dgm:pt>
    <dgm:pt modelId="{C9E1078A-A709-463F-B6CF-DD7B36CAEE20}" type="pres">
      <dgm:prSet presAssocID="{AB27C049-63CC-407C-86CB-8F617B77E8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B3D9D200-28A7-43B8-8AFD-A7D3E49EB9B6}" type="pres">
      <dgm:prSet presAssocID="{AB27C049-63CC-407C-86CB-8F617B77E845}" presName="spaceRect" presStyleCnt="0"/>
      <dgm:spPr/>
    </dgm:pt>
    <dgm:pt modelId="{C60884AA-EAEB-4852-B2CC-5BF8C3DC2F73}" type="pres">
      <dgm:prSet presAssocID="{AB27C049-63CC-407C-86CB-8F617B77E845}" presName="textRect" presStyleLbl="revTx" presStyleIdx="0" presStyleCnt="4">
        <dgm:presLayoutVars>
          <dgm:chMax val="1"/>
          <dgm:chPref val="1"/>
        </dgm:presLayoutVars>
      </dgm:prSet>
      <dgm:spPr/>
    </dgm:pt>
    <dgm:pt modelId="{95C1E0AB-2C2A-48F3-924C-B18A90538064}" type="pres">
      <dgm:prSet presAssocID="{3C2FF3C6-B8BD-4481-A4BF-6FB5F5E223BE}" presName="sibTrans" presStyleCnt="0"/>
      <dgm:spPr/>
    </dgm:pt>
    <dgm:pt modelId="{4445C2D6-2FCD-4D46-BE6E-E40C451FA30D}" type="pres">
      <dgm:prSet presAssocID="{7C72F3ED-100D-45AC-BAA5-0D50CB868833}" presName="compNode" presStyleCnt="0"/>
      <dgm:spPr/>
    </dgm:pt>
    <dgm:pt modelId="{E606F912-C89A-4840-A208-399719DA4A4A}" type="pres">
      <dgm:prSet presAssocID="{7C72F3ED-100D-45AC-BAA5-0D50CB8688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2CAD3C39-FAB1-4C01-8ED4-8B8E0EAF4D50}" type="pres">
      <dgm:prSet presAssocID="{7C72F3ED-100D-45AC-BAA5-0D50CB868833}" presName="spaceRect" presStyleCnt="0"/>
      <dgm:spPr/>
    </dgm:pt>
    <dgm:pt modelId="{9C9ECEF7-5DFD-414E-A735-AA718FB37DA8}" type="pres">
      <dgm:prSet presAssocID="{7C72F3ED-100D-45AC-BAA5-0D50CB868833}" presName="textRect" presStyleLbl="revTx" presStyleIdx="1" presStyleCnt="4">
        <dgm:presLayoutVars>
          <dgm:chMax val="1"/>
          <dgm:chPref val="1"/>
        </dgm:presLayoutVars>
      </dgm:prSet>
      <dgm:spPr/>
    </dgm:pt>
    <dgm:pt modelId="{A775AABE-FCB1-4AD4-BE59-94CB58A59D40}" type="pres">
      <dgm:prSet presAssocID="{0B995261-6C0B-4380-9703-5B6B9C16C0C7}" presName="sibTrans" presStyleCnt="0"/>
      <dgm:spPr/>
    </dgm:pt>
    <dgm:pt modelId="{3DAA6EC1-CD0E-4E46-A696-13944C920AA4}" type="pres">
      <dgm:prSet presAssocID="{C8A63E4F-9865-4932-B355-0D859DA571B6}" presName="compNode" presStyleCnt="0"/>
      <dgm:spPr/>
    </dgm:pt>
    <dgm:pt modelId="{973C9DA4-A5E9-4F21-95EE-007949578778}" type="pres">
      <dgm:prSet presAssocID="{C8A63E4F-9865-4932-B355-0D859DA571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49AAB792-1BE3-47F9-A79E-878FC9134FFB}" type="pres">
      <dgm:prSet presAssocID="{C8A63E4F-9865-4932-B355-0D859DA571B6}" presName="spaceRect" presStyleCnt="0"/>
      <dgm:spPr/>
    </dgm:pt>
    <dgm:pt modelId="{931341F4-25F6-4C81-9A51-D0F08BAE916A}" type="pres">
      <dgm:prSet presAssocID="{C8A63E4F-9865-4932-B355-0D859DA571B6}" presName="textRect" presStyleLbl="revTx" presStyleIdx="2" presStyleCnt="4">
        <dgm:presLayoutVars>
          <dgm:chMax val="1"/>
          <dgm:chPref val="1"/>
        </dgm:presLayoutVars>
      </dgm:prSet>
      <dgm:spPr/>
    </dgm:pt>
    <dgm:pt modelId="{8429882A-59A4-4517-BDB2-B7C85EA9D2D1}" type="pres">
      <dgm:prSet presAssocID="{8133EB9F-20AA-4047-A515-A0E4FA9D990B}" presName="sibTrans" presStyleCnt="0"/>
      <dgm:spPr/>
    </dgm:pt>
    <dgm:pt modelId="{8B199313-50E1-45C1-9D24-1039C6794B4D}" type="pres">
      <dgm:prSet presAssocID="{223AEF69-18EA-48F8-B9A6-6E5B815F8171}" presName="compNode" presStyleCnt="0"/>
      <dgm:spPr/>
    </dgm:pt>
    <dgm:pt modelId="{EB29DC90-63B9-4731-88B1-A7E2C0B290FD}" type="pres">
      <dgm:prSet presAssocID="{223AEF69-18EA-48F8-B9A6-6E5B815F81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C145162-92D3-498D-8225-AA19D55784B6}" type="pres">
      <dgm:prSet presAssocID="{223AEF69-18EA-48F8-B9A6-6E5B815F8171}" presName="spaceRect" presStyleCnt="0"/>
      <dgm:spPr/>
    </dgm:pt>
    <dgm:pt modelId="{79A3528E-2FAD-4BE1-B3E8-0BE27FAD9208}" type="pres">
      <dgm:prSet presAssocID="{223AEF69-18EA-48F8-B9A6-6E5B815F8171}" presName="textRect" presStyleLbl="revTx" presStyleIdx="3" presStyleCnt="4">
        <dgm:presLayoutVars>
          <dgm:chMax val="1"/>
          <dgm:chPref val="1"/>
        </dgm:presLayoutVars>
      </dgm:prSet>
      <dgm:spPr/>
    </dgm:pt>
  </dgm:ptLst>
  <dgm:cxnLst>
    <dgm:cxn modelId="{00E9BA14-D391-4748-8E59-F20FA052B046}" type="presOf" srcId="{AB27C049-63CC-407C-86CB-8F617B77E845}" destId="{C60884AA-EAEB-4852-B2CC-5BF8C3DC2F73}" srcOrd="0" destOrd="0" presId="urn:microsoft.com/office/officeart/2018/2/layout/IconLabelList"/>
    <dgm:cxn modelId="{C7F11A18-4EB4-4DF9-8754-055404D71C02}" srcId="{F0DBBC1E-4D4C-42C9-A981-0F090C58DDF5}" destId="{223AEF69-18EA-48F8-B9A6-6E5B815F8171}" srcOrd="3" destOrd="0" parTransId="{B1E3A876-0072-4ECA-8BD5-D07E20077A8A}" sibTransId="{7CA4C2B5-B5E0-4D9F-9C6F-FAE89C32AD20}"/>
    <dgm:cxn modelId="{22DDC932-51DE-4781-A2B0-D0FFF329D8FA}" type="presOf" srcId="{F0DBBC1E-4D4C-42C9-A981-0F090C58DDF5}" destId="{C26CE579-71F1-4226-94FA-BFC596E07675}" srcOrd="0" destOrd="0" presId="urn:microsoft.com/office/officeart/2018/2/layout/IconLabelList"/>
    <dgm:cxn modelId="{86A48E8F-F4D3-4480-A954-6E1BF918AF84}" type="presOf" srcId="{7C72F3ED-100D-45AC-BAA5-0D50CB868833}" destId="{9C9ECEF7-5DFD-414E-A735-AA718FB37DA8}" srcOrd="0" destOrd="0" presId="urn:microsoft.com/office/officeart/2018/2/layout/IconLabelList"/>
    <dgm:cxn modelId="{08A5B0D5-BBC9-4BA0-B21F-0F4E5058D3CF}" srcId="{F0DBBC1E-4D4C-42C9-A981-0F090C58DDF5}" destId="{C8A63E4F-9865-4932-B355-0D859DA571B6}" srcOrd="2" destOrd="0" parTransId="{CEBE5D75-CEC3-4297-93EB-89A3332A9BC2}" sibTransId="{8133EB9F-20AA-4047-A515-A0E4FA9D990B}"/>
    <dgm:cxn modelId="{FBA3CEDA-BABC-4E2C-88E9-C2A08B843E47}" srcId="{F0DBBC1E-4D4C-42C9-A981-0F090C58DDF5}" destId="{7C72F3ED-100D-45AC-BAA5-0D50CB868833}" srcOrd="1" destOrd="0" parTransId="{2F394AE3-BA3E-47F5-BE07-4F7B19E32B80}" sibTransId="{0B995261-6C0B-4380-9703-5B6B9C16C0C7}"/>
    <dgm:cxn modelId="{9D3E73E8-29AF-4318-B720-34527D32791E}" srcId="{F0DBBC1E-4D4C-42C9-A981-0F090C58DDF5}" destId="{AB27C049-63CC-407C-86CB-8F617B77E845}" srcOrd="0" destOrd="0" parTransId="{FB7EFCFA-C98A-40AD-8D57-6BC1FD4DD4A7}" sibTransId="{3C2FF3C6-B8BD-4481-A4BF-6FB5F5E223BE}"/>
    <dgm:cxn modelId="{E9EE88F5-048C-41A6-BF2F-DF6829537B60}" type="presOf" srcId="{223AEF69-18EA-48F8-B9A6-6E5B815F8171}" destId="{79A3528E-2FAD-4BE1-B3E8-0BE27FAD9208}" srcOrd="0" destOrd="0" presId="urn:microsoft.com/office/officeart/2018/2/layout/IconLabelList"/>
    <dgm:cxn modelId="{538AE0FB-C0E1-49D6-9F6E-13923CAE5206}" type="presOf" srcId="{C8A63E4F-9865-4932-B355-0D859DA571B6}" destId="{931341F4-25F6-4C81-9A51-D0F08BAE916A}" srcOrd="0" destOrd="0" presId="urn:microsoft.com/office/officeart/2018/2/layout/IconLabelList"/>
    <dgm:cxn modelId="{BD057EB8-06E6-4CF4-BFEC-6B70C026378B}" type="presParOf" srcId="{C26CE579-71F1-4226-94FA-BFC596E07675}" destId="{435C362A-95CF-4E1D-9FD6-C19E717A1F79}" srcOrd="0" destOrd="0" presId="urn:microsoft.com/office/officeart/2018/2/layout/IconLabelList"/>
    <dgm:cxn modelId="{852FCCFC-E2F1-4B24-8392-DE40FBBF7A62}" type="presParOf" srcId="{435C362A-95CF-4E1D-9FD6-C19E717A1F79}" destId="{C9E1078A-A709-463F-B6CF-DD7B36CAEE20}" srcOrd="0" destOrd="0" presId="urn:microsoft.com/office/officeart/2018/2/layout/IconLabelList"/>
    <dgm:cxn modelId="{390D97D6-ED4E-4C9E-BA7C-B012AE88C563}" type="presParOf" srcId="{435C362A-95CF-4E1D-9FD6-C19E717A1F79}" destId="{B3D9D200-28A7-43B8-8AFD-A7D3E49EB9B6}" srcOrd="1" destOrd="0" presId="urn:microsoft.com/office/officeart/2018/2/layout/IconLabelList"/>
    <dgm:cxn modelId="{14081EEA-E95A-4998-B747-9D50E30A557D}" type="presParOf" srcId="{435C362A-95CF-4E1D-9FD6-C19E717A1F79}" destId="{C60884AA-EAEB-4852-B2CC-5BF8C3DC2F73}" srcOrd="2" destOrd="0" presId="urn:microsoft.com/office/officeart/2018/2/layout/IconLabelList"/>
    <dgm:cxn modelId="{36750686-E7BD-44BF-808C-B85C2FCD4345}" type="presParOf" srcId="{C26CE579-71F1-4226-94FA-BFC596E07675}" destId="{95C1E0AB-2C2A-48F3-924C-B18A90538064}" srcOrd="1" destOrd="0" presId="urn:microsoft.com/office/officeart/2018/2/layout/IconLabelList"/>
    <dgm:cxn modelId="{672739D5-31FF-48B4-920C-12A22E027574}" type="presParOf" srcId="{C26CE579-71F1-4226-94FA-BFC596E07675}" destId="{4445C2D6-2FCD-4D46-BE6E-E40C451FA30D}" srcOrd="2" destOrd="0" presId="urn:microsoft.com/office/officeart/2018/2/layout/IconLabelList"/>
    <dgm:cxn modelId="{85D63A96-4DB9-4066-BFD2-EE39BB2B4EBA}" type="presParOf" srcId="{4445C2D6-2FCD-4D46-BE6E-E40C451FA30D}" destId="{E606F912-C89A-4840-A208-399719DA4A4A}" srcOrd="0" destOrd="0" presId="urn:microsoft.com/office/officeart/2018/2/layout/IconLabelList"/>
    <dgm:cxn modelId="{8735BC09-CA67-4798-9075-CDE2536C8E0F}" type="presParOf" srcId="{4445C2D6-2FCD-4D46-BE6E-E40C451FA30D}" destId="{2CAD3C39-FAB1-4C01-8ED4-8B8E0EAF4D50}" srcOrd="1" destOrd="0" presId="urn:microsoft.com/office/officeart/2018/2/layout/IconLabelList"/>
    <dgm:cxn modelId="{99841468-D276-467E-BA89-115B8C17D3B6}" type="presParOf" srcId="{4445C2D6-2FCD-4D46-BE6E-E40C451FA30D}" destId="{9C9ECEF7-5DFD-414E-A735-AA718FB37DA8}" srcOrd="2" destOrd="0" presId="urn:microsoft.com/office/officeart/2018/2/layout/IconLabelList"/>
    <dgm:cxn modelId="{F465B1AF-4C35-4E4C-A26A-99DA2B19A0B1}" type="presParOf" srcId="{C26CE579-71F1-4226-94FA-BFC596E07675}" destId="{A775AABE-FCB1-4AD4-BE59-94CB58A59D40}" srcOrd="3" destOrd="0" presId="urn:microsoft.com/office/officeart/2018/2/layout/IconLabelList"/>
    <dgm:cxn modelId="{2C6C109D-524D-4C9C-82BE-B5278ADB07BC}" type="presParOf" srcId="{C26CE579-71F1-4226-94FA-BFC596E07675}" destId="{3DAA6EC1-CD0E-4E46-A696-13944C920AA4}" srcOrd="4" destOrd="0" presId="urn:microsoft.com/office/officeart/2018/2/layout/IconLabelList"/>
    <dgm:cxn modelId="{574BBFAB-8E6A-4F7E-B6FE-A2DA1B2E359A}" type="presParOf" srcId="{3DAA6EC1-CD0E-4E46-A696-13944C920AA4}" destId="{973C9DA4-A5E9-4F21-95EE-007949578778}" srcOrd="0" destOrd="0" presId="urn:microsoft.com/office/officeart/2018/2/layout/IconLabelList"/>
    <dgm:cxn modelId="{E6021309-FDFB-47A6-940D-017EBED70FA7}" type="presParOf" srcId="{3DAA6EC1-CD0E-4E46-A696-13944C920AA4}" destId="{49AAB792-1BE3-47F9-A79E-878FC9134FFB}" srcOrd="1" destOrd="0" presId="urn:microsoft.com/office/officeart/2018/2/layout/IconLabelList"/>
    <dgm:cxn modelId="{1176E909-92A7-4A33-AD94-1BEA7AA68D0E}" type="presParOf" srcId="{3DAA6EC1-CD0E-4E46-A696-13944C920AA4}" destId="{931341F4-25F6-4C81-9A51-D0F08BAE916A}" srcOrd="2" destOrd="0" presId="urn:microsoft.com/office/officeart/2018/2/layout/IconLabelList"/>
    <dgm:cxn modelId="{34509D39-E56C-4CBA-AEAA-B6E5BE24DDD2}" type="presParOf" srcId="{C26CE579-71F1-4226-94FA-BFC596E07675}" destId="{8429882A-59A4-4517-BDB2-B7C85EA9D2D1}" srcOrd="5" destOrd="0" presId="urn:microsoft.com/office/officeart/2018/2/layout/IconLabelList"/>
    <dgm:cxn modelId="{0ABE85B1-C504-493E-8304-E14A3B9E9F5D}" type="presParOf" srcId="{C26CE579-71F1-4226-94FA-BFC596E07675}" destId="{8B199313-50E1-45C1-9D24-1039C6794B4D}" srcOrd="6" destOrd="0" presId="urn:microsoft.com/office/officeart/2018/2/layout/IconLabelList"/>
    <dgm:cxn modelId="{B3D3F22D-A73E-4E92-9D02-9C88BA48B7BA}" type="presParOf" srcId="{8B199313-50E1-45C1-9D24-1039C6794B4D}" destId="{EB29DC90-63B9-4731-88B1-A7E2C0B290FD}" srcOrd="0" destOrd="0" presId="urn:microsoft.com/office/officeart/2018/2/layout/IconLabelList"/>
    <dgm:cxn modelId="{0A634E50-8460-45A3-B7B7-AC1D32A357FA}" type="presParOf" srcId="{8B199313-50E1-45C1-9D24-1039C6794B4D}" destId="{5C145162-92D3-498D-8225-AA19D55784B6}" srcOrd="1" destOrd="0" presId="urn:microsoft.com/office/officeart/2018/2/layout/IconLabelList"/>
    <dgm:cxn modelId="{3AFF042B-4D65-4FBA-B527-0C7F39E2599E}" type="presParOf" srcId="{8B199313-50E1-45C1-9D24-1039C6794B4D}" destId="{79A3528E-2FAD-4BE1-B3E8-0BE27FAD92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E82A2B-7CF7-D04D-88AD-25012B05EE3E}"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GB"/>
        </a:p>
      </dgm:t>
    </dgm:pt>
    <dgm:pt modelId="{2587EF50-95A9-714D-A16E-390F5AB438BE}">
      <dgm:prSet phldrT="[Text]"/>
      <dgm:spPr/>
      <dgm:t>
        <a:bodyPr/>
        <a:lstStyle/>
        <a:p>
          <a:r>
            <a:rPr lang="en-GB" dirty="0"/>
            <a:t>Chronic diseases</a:t>
          </a:r>
        </a:p>
      </dgm:t>
    </dgm:pt>
    <dgm:pt modelId="{CE6C2476-7928-ED4C-A90F-1768DD6E7830}" type="parTrans" cxnId="{CF9CFF82-B91E-E043-954F-0DFAE37406D8}">
      <dgm:prSet/>
      <dgm:spPr/>
      <dgm:t>
        <a:bodyPr/>
        <a:lstStyle/>
        <a:p>
          <a:endParaRPr lang="en-GB"/>
        </a:p>
      </dgm:t>
    </dgm:pt>
    <dgm:pt modelId="{C71B56FC-29F4-A846-8F3E-B3D06210C612}" type="sibTrans" cxnId="{CF9CFF82-B91E-E043-954F-0DFAE37406D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7000" b="-37000"/>
          </a:stretch>
        </a:blipFill>
      </dgm:spPr>
      <dgm:t>
        <a:bodyPr/>
        <a:lstStyle/>
        <a:p>
          <a:endParaRPr lang="en-GB"/>
        </a:p>
      </dgm:t>
    </dgm:pt>
    <dgm:pt modelId="{1C684BF1-BE96-364A-9CDF-83D95C7291F9}">
      <dgm:prSet phldrT="[Text]"/>
      <dgm:spPr/>
      <dgm:t>
        <a:bodyPr/>
        <a:lstStyle/>
        <a:p>
          <a:r>
            <a:rPr lang="en-GB" dirty="0"/>
            <a:t>Social determinants of health</a:t>
          </a:r>
        </a:p>
      </dgm:t>
    </dgm:pt>
    <dgm:pt modelId="{9BC220D3-BBD6-1B41-B338-E644B148780D}" type="parTrans" cxnId="{3DB551A1-4D76-514C-94EF-54CA19F86BB3}">
      <dgm:prSet/>
      <dgm:spPr/>
      <dgm:t>
        <a:bodyPr/>
        <a:lstStyle/>
        <a:p>
          <a:endParaRPr lang="en-GB"/>
        </a:p>
      </dgm:t>
    </dgm:pt>
    <dgm:pt modelId="{8B37628B-3058-3A4C-AC25-A5E9399058EB}" type="sibTrans" cxnId="{3DB551A1-4D76-514C-94EF-54CA19F86BB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t>
        <a:bodyPr/>
        <a:lstStyle/>
        <a:p>
          <a:endParaRPr lang="en-GB"/>
        </a:p>
      </dgm:t>
    </dgm:pt>
    <dgm:pt modelId="{157B0DB4-9BA8-6B4E-88FB-71A1C4F55624}">
      <dgm:prSet phldrT="[Text]"/>
      <dgm:spPr/>
      <dgm:t>
        <a:bodyPr/>
        <a:lstStyle/>
        <a:p>
          <a:r>
            <a:rPr lang="en-GB" dirty="0"/>
            <a:t>Social inequalities</a:t>
          </a:r>
        </a:p>
      </dgm:t>
    </dgm:pt>
    <dgm:pt modelId="{4BCA9D63-F838-AE4A-BE8C-2F270D4CC31B}" type="parTrans" cxnId="{98DA7483-B99D-8343-8631-F6C8F196B09D}">
      <dgm:prSet/>
      <dgm:spPr/>
      <dgm:t>
        <a:bodyPr/>
        <a:lstStyle/>
        <a:p>
          <a:endParaRPr lang="en-GB"/>
        </a:p>
      </dgm:t>
    </dgm:pt>
    <dgm:pt modelId="{E46B819D-20D7-0E47-9942-83DB56704798}" type="sibTrans" cxnId="{98DA7483-B99D-8343-8631-F6C8F196B09D}">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en-GB"/>
        </a:p>
      </dgm:t>
    </dgm:pt>
    <dgm:pt modelId="{FEF60999-4873-8F48-9B86-A39158F45797}">
      <dgm:prSet phldrT="[Text]"/>
      <dgm:spPr/>
      <dgm:t>
        <a:bodyPr/>
        <a:lstStyle/>
        <a:p>
          <a:r>
            <a:rPr lang="en-GB" dirty="0"/>
            <a:t>Childhood</a:t>
          </a:r>
        </a:p>
      </dgm:t>
    </dgm:pt>
    <dgm:pt modelId="{6ABD3FF5-F48B-1B4F-9A52-B5100ED0E6AD}" type="parTrans" cxnId="{B3A2F678-7843-C640-A837-2EC8AABE6D9F}">
      <dgm:prSet/>
      <dgm:spPr/>
      <dgm:t>
        <a:bodyPr/>
        <a:lstStyle/>
        <a:p>
          <a:endParaRPr lang="en-GB"/>
        </a:p>
      </dgm:t>
    </dgm:pt>
    <dgm:pt modelId="{496C4DA0-A2CC-9A4D-93EC-C580B5870062}" type="sibTrans" cxnId="{B3A2F678-7843-C640-A837-2EC8AABE6D9F}">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t>
        <a:bodyPr/>
        <a:lstStyle/>
        <a:p>
          <a:endParaRPr lang="en-GB"/>
        </a:p>
      </dgm:t>
    </dgm:pt>
    <dgm:pt modelId="{EB2DC133-A019-F940-AD07-763449FE1334}" type="pres">
      <dgm:prSet presAssocID="{42E82A2B-7CF7-D04D-88AD-25012B05EE3E}" presName="Name0" presStyleCnt="0">
        <dgm:presLayoutVars>
          <dgm:chMax val="21"/>
          <dgm:chPref val="21"/>
        </dgm:presLayoutVars>
      </dgm:prSet>
      <dgm:spPr/>
    </dgm:pt>
    <dgm:pt modelId="{6557FB34-D691-E441-86EB-F3DC706ED509}" type="pres">
      <dgm:prSet presAssocID="{2587EF50-95A9-714D-A16E-390F5AB438BE}" presName="text1" presStyleCnt="0"/>
      <dgm:spPr/>
    </dgm:pt>
    <dgm:pt modelId="{AF6F6D24-BBFA-8E43-B067-03B70ECD5A5A}" type="pres">
      <dgm:prSet presAssocID="{2587EF50-95A9-714D-A16E-390F5AB438BE}" presName="textRepeatNode" presStyleLbl="alignNode1" presStyleIdx="0" presStyleCnt="4">
        <dgm:presLayoutVars>
          <dgm:chMax val="0"/>
          <dgm:chPref val="0"/>
          <dgm:bulletEnabled val="1"/>
        </dgm:presLayoutVars>
      </dgm:prSet>
      <dgm:spPr/>
    </dgm:pt>
    <dgm:pt modelId="{C243F97C-66EF-494C-9B65-B88D3C0D9AE4}" type="pres">
      <dgm:prSet presAssocID="{2587EF50-95A9-714D-A16E-390F5AB438BE}" presName="textaccent1" presStyleCnt="0"/>
      <dgm:spPr/>
    </dgm:pt>
    <dgm:pt modelId="{7781223F-9289-7B4C-BD37-CD96B5A87761}" type="pres">
      <dgm:prSet presAssocID="{2587EF50-95A9-714D-A16E-390F5AB438BE}" presName="accentRepeatNode" presStyleLbl="solidAlignAcc1" presStyleIdx="0" presStyleCnt="8"/>
      <dgm:spPr/>
    </dgm:pt>
    <dgm:pt modelId="{6F524AAB-41BD-3844-A134-8A3053A3BA05}" type="pres">
      <dgm:prSet presAssocID="{C71B56FC-29F4-A846-8F3E-B3D06210C612}" presName="image1" presStyleCnt="0"/>
      <dgm:spPr/>
    </dgm:pt>
    <dgm:pt modelId="{5AABCDC4-EB10-C64B-A882-1CA6E5CF9ADD}" type="pres">
      <dgm:prSet presAssocID="{C71B56FC-29F4-A846-8F3E-B3D06210C612}" presName="imageRepeatNode" presStyleLbl="alignAcc1" presStyleIdx="0" presStyleCnt="4"/>
      <dgm:spPr/>
    </dgm:pt>
    <dgm:pt modelId="{40289EC1-8E2D-5A4F-927A-3687DA906DA6}" type="pres">
      <dgm:prSet presAssocID="{C71B56FC-29F4-A846-8F3E-B3D06210C612}" presName="imageaccent1" presStyleCnt="0"/>
      <dgm:spPr/>
    </dgm:pt>
    <dgm:pt modelId="{19226D4D-6F57-9644-88D1-04AB4D43E27C}" type="pres">
      <dgm:prSet presAssocID="{C71B56FC-29F4-A846-8F3E-B3D06210C612}" presName="accentRepeatNode" presStyleLbl="solidAlignAcc1" presStyleIdx="1" presStyleCnt="8"/>
      <dgm:spPr/>
    </dgm:pt>
    <dgm:pt modelId="{7BA45388-D3A9-7E44-A89E-C07982BB9DF3}" type="pres">
      <dgm:prSet presAssocID="{1C684BF1-BE96-364A-9CDF-83D95C7291F9}" presName="text2" presStyleCnt="0"/>
      <dgm:spPr/>
    </dgm:pt>
    <dgm:pt modelId="{5E436026-06FD-134B-9B07-454ABC490302}" type="pres">
      <dgm:prSet presAssocID="{1C684BF1-BE96-364A-9CDF-83D95C7291F9}" presName="textRepeatNode" presStyleLbl="alignNode1" presStyleIdx="1" presStyleCnt="4">
        <dgm:presLayoutVars>
          <dgm:chMax val="0"/>
          <dgm:chPref val="0"/>
          <dgm:bulletEnabled val="1"/>
        </dgm:presLayoutVars>
      </dgm:prSet>
      <dgm:spPr/>
    </dgm:pt>
    <dgm:pt modelId="{80F200EF-59EC-0045-9AB6-BC31E477B4FF}" type="pres">
      <dgm:prSet presAssocID="{1C684BF1-BE96-364A-9CDF-83D95C7291F9}" presName="textaccent2" presStyleCnt="0"/>
      <dgm:spPr/>
    </dgm:pt>
    <dgm:pt modelId="{9AD8074A-0AA8-2646-8D49-798AA567874F}" type="pres">
      <dgm:prSet presAssocID="{1C684BF1-BE96-364A-9CDF-83D95C7291F9}" presName="accentRepeatNode" presStyleLbl="solidAlignAcc1" presStyleIdx="2" presStyleCnt="8"/>
      <dgm:spPr/>
    </dgm:pt>
    <dgm:pt modelId="{D42666E4-4826-504A-8F09-8670BE48C522}" type="pres">
      <dgm:prSet presAssocID="{8B37628B-3058-3A4C-AC25-A5E9399058EB}" presName="image2" presStyleCnt="0"/>
      <dgm:spPr/>
    </dgm:pt>
    <dgm:pt modelId="{7F3B71C3-B228-024C-A8D4-93061A852DA3}" type="pres">
      <dgm:prSet presAssocID="{8B37628B-3058-3A4C-AC25-A5E9399058EB}" presName="imageRepeatNode" presStyleLbl="alignAcc1" presStyleIdx="1" presStyleCnt="4"/>
      <dgm:spPr/>
    </dgm:pt>
    <dgm:pt modelId="{D184838A-4393-8845-B5C8-398242500F3B}" type="pres">
      <dgm:prSet presAssocID="{8B37628B-3058-3A4C-AC25-A5E9399058EB}" presName="imageaccent2" presStyleCnt="0"/>
      <dgm:spPr/>
    </dgm:pt>
    <dgm:pt modelId="{7BC0D424-5F7A-6E48-9EE3-0533487A8F39}" type="pres">
      <dgm:prSet presAssocID="{8B37628B-3058-3A4C-AC25-A5E9399058EB}" presName="accentRepeatNode" presStyleLbl="solidAlignAcc1" presStyleIdx="3" presStyleCnt="8"/>
      <dgm:spPr/>
    </dgm:pt>
    <dgm:pt modelId="{6582F703-47EB-654B-8BBC-D43FC6928F22}" type="pres">
      <dgm:prSet presAssocID="{157B0DB4-9BA8-6B4E-88FB-71A1C4F55624}" presName="text3" presStyleCnt="0"/>
      <dgm:spPr/>
    </dgm:pt>
    <dgm:pt modelId="{37E9B627-010F-1E4E-8A2A-43EF3EF9F5CA}" type="pres">
      <dgm:prSet presAssocID="{157B0DB4-9BA8-6B4E-88FB-71A1C4F55624}" presName="textRepeatNode" presStyleLbl="alignNode1" presStyleIdx="2" presStyleCnt="4">
        <dgm:presLayoutVars>
          <dgm:chMax val="0"/>
          <dgm:chPref val="0"/>
          <dgm:bulletEnabled val="1"/>
        </dgm:presLayoutVars>
      </dgm:prSet>
      <dgm:spPr/>
    </dgm:pt>
    <dgm:pt modelId="{AC09BB37-6759-A547-B51B-83259C180A17}" type="pres">
      <dgm:prSet presAssocID="{157B0DB4-9BA8-6B4E-88FB-71A1C4F55624}" presName="textaccent3" presStyleCnt="0"/>
      <dgm:spPr/>
    </dgm:pt>
    <dgm:pt modelId="{2739699E-E973-094B-A5DF-2AD5A0DD2C9E}" type="pres">
      <dgm:prSet presAssocID="{157B0DB4-9BA8-6B4E-88FB-71A1C4F55624}" presName="accentRepeatNode" presStyleLbl="solidAlignAcc1" presStyleIdx="4" presStyleCnt="8"/>
      <dgm:spPr/>
    </dgm:pt>
    <dgm:pt modelId="{CC39D2D7-FF6C-7F4C-9ACE-EB814999B4E3}" type="pres">
      <dgm:prSet presAssocID="{E46B819D-20D7-0E47-9942-83DB56704798}" presName="image3" presStyleCnt="0"/>
      <dgm:spPr/>
    </dgm:pt>
    <dgm:pt modelId="{A7E21AA2-9446-5C48-902A-EF7ACD3A1849}" type="pres">
      <dgm:prSet presAssocID="{E46B819D-20D7-0E47-9942-83DB56704798}" presName="imageRepeatNode" presStyleLbl="alignAcc1" presStyleIdx="2" presStyleCnt="4"/>
      <dgm:spPr/>
    </dgm:pt>
    <dgm:pt modelId="{76140175-2700-6141-B2C0-667BD9C81590}" type="pres">
      <dgm:prSet presAssocID="{E46B819D-20D7-0E47-9942-83DB56704798}" presName="imageaccent3" presStyleCnt="0"/>
      <dgm:spPr/>
    </dgm:pt>
    <dgm:pt modelId="{BF49D601-E6CB-C541-BAE2-1C55B1808E4F}" type="pres">
      <dgm:prSet presAssocID="{E46B819D-20D7-0E47-9942-83DB56704798}" presName="accentRepeatNode" presStyleLbl="solidAlignAcc1" presStyleIdx="5" presStyleCnt="8"/>
      <dgm:spPr/>
    </dgm:pt>
    <dgm:pt modelId="{65FA33C2-4741-3B42-BD0D-1155E8E9DBC5}" type="pres">
      <dgm:prSet presAssocID="{FEF60999-4873-8F48-9B86-A39158F45797}" presName="text4" presStyleCnt="0"/>
      <dgm:spPr/>
    </dgm:pt>
    <dgm:pt modelId="{24C3BE93-57D0-5741-8CEC-44FE4C7E968D}" type="pres">
      <dgm:prSet presAssocID="{FEF60999-4873-8F48-9B86-A39158F45797}" presName="textRepeatNode" presStyleLbl="alignNode1" presStyleIdx="3" presStyleCnt="4">
        <dgm:presLayoutVars>
          <dgm:chMax val="0"/>
          <dgm:chPref val="0"/>
          <dgm:bulletEnabled val="1"/>
        </dgm:presLayoutVars>
      </dgm:prSet>
      <dgm:spPr/>
    </dgm:pt>
    <dgm:pt modelId="{B7BAE536-0AFD-1C4B-83BB-7EFA648964AB}" type="pres">
      <dgm:prSet presAssocID="{FEF60999-4873-8F48-9B86-A39158F45797}" presName="textaccent4" presStyleCnt="0"/>
      <dgm:spPr/>
    </dgm:pt>
    <dgm:pt modelId="{5BA4CD45-CFE1-374F-BD3D-B0203C734FB7}" type="pres">
      <dgm:prSet presAssocID="{FEF60999-4873-8F48-9B86-A39158F45797}" presName="accentRepeatNode" presStyleLbl="solidAlignAcc1" presStyleIdx="6" presStyleCnt="8"/>
      <dgm:spPr/>
    </dgm:pt>
    <dgm:pt modelId="{18E2AFBA-76C7-A446-AB01-63EC68AD091B}" type="pres">
      <dgm:prSet presAssocID="{496C4DA0-A2CC-9A4D-93EC-C580B5870062}" presName="image4" presStyleCnt="0"/>
      <dgm:spPr/>
    </dgm:pt>
    <dgm:pt modelId="{B45FADD5-910D-1740-95C8-9ABDD44A65FA}" type="pres">
      <dgm:prSet presAssocID="{496C4DA0-A2CC-9A4D-93EC-C580B5870062}" presName="imageRepeatNode" presStyleLbl="alignAcc1" presStyleIdx="3" presStyleCnt="4"/>
      <dgm:spPr/>
    </dgm:pt>
    <dgm:pt modelId="{8397A5EF-E04E-B547-9CE1-1717A015E8AD}" type="pres">
      <dgm:prSet presAssocID="{496C4DA0-A2CC-9A4D-93EC-C580B5870062}" presName="imageaccent4" presStyleCnt="0"/>
      <dgm:spPr/>
    </dgm:pt>
    <dgm:pt modelId="{B0485AC1-AF21-0A4B-AE64-87542FD1C4A9}" type="pres">
      <dgm:prSet presAssocID="{496C4DA0-A2CC-9A4D-93EC-C580B5870062}" presName="accentRepeatNode" presStyleLbl="solidAlignAcc1" presStyleIdx="7" presStyleCnt="8"/>
      <dgm:spPr/>
    </dgm:pt>
  </dgm:ptLst>
  <dgm:cxnLst>
    <dgm:cxn modelId="{B598171F-130D-CA45-B830-7A8EC02D0669}" type="presOf" srcId="{496C4DA0-A2CC-9A4D-93EC-C580B5870062}" destId="{B45FADD5-910D-1740-95C8-9ABDD44A65FA}" srcOrd="0" destOrd="0" presId="urn:microsoft.com/office/officeart/2008/layout/HexagonCluster"/>
    <dgm:cxn modelId="{99228938-7668-6C48-AD1F-B53D853D4115}" type="presOf" srcId="{C71B56FC-29F4-A846-8F3E-B3D06210C612}" destId="{5AABCDC4-EB10-C64B-A882-1CA6E5CF9ADD}" srcOrd="0" destOrd="0" presId="urn:microsoft.com/office/officeart/2008/layout/HexagonCluster"/>
    <dgm:cxn modelId="{E1523040-7741-EB46-BF36-347DC4BADF2D}" type="presOf" srcId="{157B0DB4-9BA8-6B4E-88FB-71A1C4F55624}" destId="{37E9B627-010F-1E4E-8A2A-43EF3EF9F5CA}" srcOrd="0" destOrd="0" presId="urn:microsoft.com/office/officeart/2008/layout/HexagonCluster"/>
    <dgm:cxn modelId="{E255184F-4167-DE48-93A3-5C773E728C53}" type="presOf" srcId="{42E82A2B-7CF7-D04D-88AD-25012B05EE3E}" destId="{EB2DC133-A019-F940-AD07-763449FE1334}" srcOrd="0" destOrd="0" presId="urn:microsoft.com/office/officeart/2008/layout/HexagonCluster"/>
    <dgm:cxn modelId="{B3A2F678-7843-C640-A837-2EC8AABE6D9F}" srcId="{42E82A2B-7CF7-D04D-88AD-25012B05EE3E}" destId="{FEF60999-4873-8F48-9B86-A39158F45797}" srcOrd="3" destOrd="0" parTransId="{6ABD3FF5-F48B-1B4F-9A52-B5100ED0E6AD}" sibTransId="{496C4DA0-A2CC-9A4D-93EC-C580B5870062}"/>
    <dgm:cxn modelId="{CF9CFF82-B91E-E043-954F-0DFAE37406D8}" srcId="{42E82A2B-7CF7-D04D-88AD-25012B05EE3E}" destId="{2587EF50-95A9-714D-A16E-390F5AB438BE}" srcOrd="0" destOrd="0" parTransId="{CE6C2476-7928-ED4C-A90F-1768DD6E7830}" sibTransId="{C71B56FC-29F4-A846-8F3E-B3D06210C612}"/>
    <dgm:cxn modelId="{98DA7483-B99D-8343-8631-F6C8F196B09D}" srcId="{42E82A2B-7CF7-D04D-88AD-25012B05EE3E}" destId="{157B0DB4-9BA8-6B4E-88FB-71A1C4F55624}" srcOrd="2" destOrd="0" parTransId="{4BCA9D63-F838-AE4A-BE8C-2F270D4CC31B}" sibTransId="{E46B819D-20D7-0E47-9942-83DB56704798}"/>
    <dgm:cxn modelId="{3DB551A1-4D76-514C-94EF-54CA19F86BB3}" srcId="{42E82A2B-7CF7-D04D-88AD-25012B05EE3E}" destId="{1C684BF1-BE96-364A-9CDF-83D95C7291F9}" srcOrd="1" destOrd="0" parTransId="{9BC220D3-BBD6-1B41-B338-E644B148780D}" sibTransId="{8B37628B-3058-3A4C-AC25-A5E9399058EB}"/>
    <dgm:cxn modelId="{121CEAD9-3739-F04E-9CCE-86412E18AD5C}" type="presOf" srcId="{FEF60999-4873-8F48-9B86-A39158F45797}" destId="{24C3BE93-57D0-5741-8CEC-44FE4C7E968D}" srcOrd="0" destOrd="0" presId="urn:microsoft.com/office/officeart/2008/layout/HexagonCluster"/>
    <dgm:cxn modelId="{86A754E5-5978-FF46-948A-506245339D85}" type="presOf" srcId="{1C684BF1-BE96-364A-9CDF-83D95C7291F9}" destId="{5E436026-06FD-134B-9B07-454ABC490302}" srcOrd="0" destOrd="0" presId="urn:microsoft.com/office/officeart/2008/layout/HexagonCluster"/>
    <dgm:cxn modelId="{37066FE5-2130-464B-9E2C-115075F203A3}" type="presOf" srcId="{8B37628B-3058-3A4C-AC25-A5E9399058EB}" destId="{7F3B71C3-B228-024C-A8D4-93061A852DA3}" srcOrd="0" destOrd="0" presId="urn:microsoft.com/office/officeart/2008/layout/HexagonCluster"/>
    <dgm:cxn modelId="{3F29F0F3-58AA-9847-9B09-06E3791762AA}" type="presOf" srcId="{2587EF50-95A9-714D-A16E-390F5AB438BE}" destId="{AF6F6D24-BBFA-8E43-B067-03B70ECD5A5A}" srcOrd="0" destOrd="0" presId="urn:microsoft.com/office/officeart/2008/layout/HexagonCluster"/>
    <dgm:cxn modelId="{714D8AFD-BAD8-4646-8F3D-0A8C75C1D25B}" type="presOf" srcId="{E46B819D-20D7-0E47-9942-83DB56704798}" destId="{A7E21AA2-9446-5C48-902A-EF7ACD3A1849}" srcOrd="0" destOrd="0" presId="urn:microsoft.com/office/officeart/2008/layout/HexagonCluster"/>
    <dgm:cxn modelId="{1B4D5E40-48BF-F94A-A764-2655AF3E5365}" type="presParOf" srcId="{EB2DC133-A019-F940-AD07-763449FE1334}" destId="{6557FB34-D691-E441-86EB-F3DC706ED509}" srcOrd="0" destOrd="0" presId="urn:microsoft.com/office/officeart/2008/layout/HexagonCluster"/>
    <dgm:cxn modelId="{7875FF77-56AA-FD4A-99E4-87E691A2F3D9}" type="presParOf" srcId="{6557FB34-D691-E441-86EB-F3DC706ED509}" destId="{AF6F6D24-BBFA-8E43-B067-03B70ECD5A5A}" srcOrd="0" destOrd="0" presId="urn:microsoft.com/office/officeart/2008/layout/HexagonCluster"/>
    <dgm:cxn modelId="{F1888D92-E20E-8E48-A03A-39B49C9A7190}" type="presParOf" srcId="{EB2DC133-A019-F940-AD07-763449FE1334}" destId="{C243F97C-66EF-494C-9B65-B88D3C0D9AE4}" srcOrd="1" destOrd="0" presId="urn:microsoft.com/office/officeart/2008/layout/HexagonCluster"/>
    <dgm:cxn modelId="{189C5E16-E51A-4C41-B557-479E5B134CC6}" type="presParOf" srcId="{C243F97C-66EF-494C-9B65-B88D3C0D9AE4}" destId="{7781223F-9289-7B4C-BD37-CD96B5A87761}" srcOrd="0" destOrd="0" presId="urn:microsoft.com/office/officeart/2008/layout/HexagonCluster"/>
    <dgm:cxn modelId="{27455AF8-5367-2745-B1EA-B564E7E86778}" type="presParOf" srcId="{EB2DC133-A019-F940-AD07-763449FE1334}" destId="{6F524AAB-41BD-3844-A134-8A3053A3BA05}" srcOrd="2" destOrd="0" presId="urn:microsoft.com/office/officeart/2008/layout/HexagonCluster"/>
    <dgm:cxn modelId="{AD886867-5A0B-374C-94AF-02ABA146B72F}" type="presParOf" srcId="{6F524AAB-41BD-3844-A134-8A3053A3BA05}" destId="{5AABCDC4-EB10-C64B-A882-1CA6E5CF9ADD}" srcOrd="0" destOrd="0" presId="urn:microsoft.com/office/officeart/2008/layout/HexagonCluster"/>
    <dgm:cxn modelId="{99933C65-CA4C-1C47-B5C2-E4971B19CCAD}" type="presParOf" srcId="{EB2DC133-A019-F940-AD07-763449FE1334}" destId="{40289EC1-8E2D-5A4F-927A-3687DA906DA6}" srcOrd="3" destOrd="0" presId="urn:microsoft.com/office/officeart/2008/layout/HexagonCluster"/>
    <dgm:cxn modelId="{A27ED8CB-BC5F-2B4F-B653-A5CDEFFE1515}" type="presParOf" srcId="{40289EC1-8E2D-5A4F-927A-3687DA906DA6}" destId="{19226D4D-6F57-9644-88D1-04AB4D43E27C}" srcOrd="0" destOrd="0" presId="urn:microsoft.com/office/officeart/2008/layout/HexagonCluster"/>
    <dgm:cxn modelId="{17573649-E7C1-A346-B38F-3D3761ECC74C}" type="presParOf" srcId="{EB2DC133-A019-F940-AD07-763449FE1334}" destId="{7BA45388-D3A9-7E44-A89E-C07982BB9DF3}" srcOrd="4" destOrd="0" presId="urn:microsoft.com/office/officeart/2008/layout/HexagonCluster"/>
    <dgm:cxn modelId="{89DEAE90-F5F0-9446-9F56-EC7303D2988F}" type="presParOf" srcId="{7BA45388-D3A9-7E44-A89E-C07982BB9DF3}" destId="{5E436026-06FD-134B-9B07-454ABC490302}" srcOrd="0" destOrd="0" presId="urn:microsoft.com/office/officeart/2008/layout/HexagonCluster"/>
    <dgm:cxn modelId="{1845C90D-5A3C-9D43-AB69-DF614E23A82A}" type="presParOf" srcId="{EB2DC133-A019-F940-AD07-763449FE1334}" destId="{80F200EF-59EC-0045-9AB6-BC31E477B4FF}" srcOrd="5" destOrd="0" presId="urn:microsoft.com/office/officeart/2008/layout/HexagonCluster"/>
    <dgm:cxn modelId="{1777B490-203A-C84B-8E82-A91E2B763835}" type="presParOf" srcId="{80F200EF-59EC-0045-9AB6-BC31E477B4FF}" destId="{9AD8074A-0AA8-2646-8D49-798AA567874F}" srcOrd="0" destOrd="0" presId="urn:microsoft.com/office/officeart/2008/layout/HexagonCluster"/>
    <dgm:cxn modelId="{E7DCE487-B33C-AE43-8EAF-AC7EEB7F33E2}" type="presParOf" srcId="{EB2DC133-A019-F940-AD07-763449FE1334}" destId="{D42666E4-4826-504A-8F09-8670BE48C522}" srcOrd="6" destOrd="0" presId="urn:microsoft.com/office/officeart/2008/layout/HexagonCluster"/>
    <dgm:cxn modelId="{00CDD776-BB3E-8046-8E6D-26A6A35D3796}" type="presParOf" srcId="{D42666E4-4826-504A-8F09-8670BE48C522}" destId="{7F3B71C3-B228-024C-A8D4-93061A852DA3}" srcOrd="0" destOrd="0" presId="urn:microsoft.com/office/officeart/2008/layout/HexagonCluster"/>
    <dgm:cxn modelId="{9EB3959B-2AEC-CF46-AA56-12DC15DD7D89}" type="presParOf" srcId="{EB2DC133-A019-F940-AD07-763449FE1334}" destId="{D184838A-4393-8845-B5C8-398242500F3B}" srcOrd="7" destOrd="0" presId="urn:microsoft.com/office/officeart/2008/layout/HexagonCluster"/>
    <dgm:cxn modelId="{266CF575-A449-A246-AA4F-4B5AA70B6D63}" type="presParOf" srcId="{D184838A-4393-8845-B5C8-398242500F3B}" destId="{7BC0D424-5F7A-6E48-9EE3-0533487A8F39}" srcOrd="0" destOrd="0" presId="urn:microsoft.com/office/officeart/2008/layout/HexagonCluster"/>
    <dgm:cxn modelId="{190CD14F-E355-664B-A9F2-1A30BCC64572}" type="presParOf" srcId="{EB2DC133-A019-F940-AD07-763449FE1334}" destId="{6582F703-47EB-654B-8BBC-D43FC6928F22}" srcOrd="8" destOrd="0" presId="urn:microsoft.com/office/officeart/2008/layout/HexagonCluster"/>
    <dgm:cxn modelId="{B2F357A5-C176-7E49-9422-EFC2F18082D2}" type="presParOf" srcId="{6582F703-47EB-654B-8BBC-D43FC6928F22}" destId="{37E9B627-010F-1E4E-8A2A-43EF3EF9F5CA}" srcOrd="0" destOrd="0" presId="urn:microsoft.com/office/officeart/2008/layout/HexagonCluster"/>
    <dgm:cxn modelId="{D38BF190-2E57-F844-85DB-B289F2B77DC3}" type="presParOf" srcId="{EB2DC133-A019-F940-AD07-763449FE1334}" destId="{AC09BB37-6759-A547-B51B-83259C180A17}" srcOrd="9" destOrd="0" presId="urn:microsoft.com/office/officeart/2008/layout/HexagonCluster"/>
    <dgm:cxn modelId="{7A4A48E3-AD6D-D245-A237-FE6C4971CF4B}" type="presParOf" srcId="{AC09BB37-6759-A547-B51B-83259C180A17}" destId="{2739699E-E973-094B-A5DF-2AD5A0DD2C9E}" srcOrd="0" destOrd="0" presId="urn:microsoft.com/office/officeart/2008/layout/HexagonCluster"/>
    <dgm:cxn modelId="{93EAEB20-2B99-F248-A50C-7A6CC72605DD}" type="presParOf" srcId="{EB2DC133-A019-F940-AD07-763449FE1334}" destId="{CC39D2D7-FF6C-7F4C-9ACE-EB814999B4E3}" srcOrd="10" destOrd="0" presId="urn:microsoft.com/office/officeart/2008/layout/HexagonCluster"/>
    <dgm:cxn modelId="{E51FDD32-B594-8746-A0BA-C344F7029BD2}" type="presParOf" srcId="{CC39D2D7-FF6C-7F4C-9ACE-EB814999B4E3}" destId="{A7E21AA2-9446-5C48-902A-EF7ACD3A1849}" srcOrd="0" destOrd="0" presId="urn:microsoft.com/office/officeart/2008/layout/HexagonCluster"/>
    <dgm:cxn modelId="{99EB8938-AB8F-A045-9F46-B1146447826A}" type="presParOf" srcId="{EB2DC133-A019-F940-AD07-763449FE1334}" destId="{76140175-2700-6141-B2C0-667BD9C81590}" srcOrd="11" destOrd="0" presId="urn:microsoft.com/office/officeart/2008/layout/HexagonCluster"/>
    <dgm:cxn modelId="{54535FFA-B4C4-794D-89BA-6EE8D43DDAE1}" type="presParOf" srcId="{76140175-2700-6141-B2C0-667BD9C81590}" destId="{BF49D601-E6CB-C541-BAE2-1C55B1808E4F}" srcOrd="0" destOrd="0" presId="urn:microsoft.com/office/officeart/2008/layout/HexagonCluster"/>
    <dgm:cxn modelId="{B97B7C0C-4D45-B943-BF75-CFECDA3F64CD}" type="presParOf" srcId="{EB2DC133-A019-F940-AD07-763449FE1334}" destId="{65FA33C2-4741-3B42-BD0D-1155E8E9DBC5}" srcOrd="12" destOrd="0" presId="urn:microsoft.com/office/officeart/2008/layout/HexagonCluster"/>
    <dgm:cxn modelId="{917FEC20-F7C7-A242-BDD0-BA44036FC71B}" type="presParOf" srcId="{65FA33C2-4741-3B42-BD0D-1155E8E9DBC5}" destId="{24C3BE93-57D0-5741-8CEC-44FE4C7E968D}" srcOrd="0" destOrd="0" presId="urn:microsoft.com/office/officeart/2008/layout/HexagonCluster"/>
    <dgm:cxn modelId="{540CA0B4-68DA-5145-8E72-755A11C01CC4}" type="presParOf" srcId="{EB2DC133-A019-F940-AD07-763449FE1334}" destId="{B7BAE536-0AFD-1C4B-83BB-7EFA648964AB}" srcOrd="13" destOrd="0" presId="urn:microsoft.com/office/officeart/2008/layout/HexagonCluster"/>
    <dgm:cxn modelId="{30E21171-D453-0846-AC5B-006FE9AEA132}" type="presParOf" srcId="{B7BAE536-0AFD-1C4B-83BB-7EFA648964AB}" destId="{5BA4CD45-CFE1-374F-BD3D-B0203C734FB7}" srcOrd="0" destOrd="0" presId="urn:microsoft.com/office/officeart/2008/layout/HexagonCluster"/>
    <dgm:cxn modelId="{A52D2209-AD58-AE42-9437-07D33876C4AA}" type="presParOf" srcId="{EB2DC133-A019-F940-AD07-763449FE1334}" destId="{18E2AFBA-76C7-A446-AB01-63EC68AD091B}" srcOrd="14" destOrd="0" presId="urn:microsoft.com/office/officeart/2008/layout/HexagonCluster"/>
    <dgm:cxn modelId="{C7FD491E-06A3-6140-8DC8-5480685667BF}" type="presParOf" srcId="{18E2AFBA-76C7-A446-AB01-63EC68AD091B}" destId="{B45FADD5-910D-1740-95C8-9ABDD44A65FA}" srcOrd="0" destOrd="0" presId="urn:microsoft.com/office/officeart/2008/layout/HexagonCluster"/>
    <dgm:cxn modelId="{31C74BD4-0B54-5A48-9D7C-9ADFC964AF8C}" type="presParOf" srcId="{EB2DC133-A019-F940-AD07-763449FE1334}" destId="{8397A5EF-E04E-B547-9CE1-1717A015E8AD}" srcOrd="15" destOrd="0" presId="urn:microsoft.com/office/officeart/2008/layout/HexagonCluster"/>
    <dgm:cxn modelId="{3593B828-E303-CE49-9DF8-AF7B0424ABD4}" type="presParOf" srcId="{8397A5EF-E04E-B547-9CE1-1717A015E8AD}" destId="{B0485AC1-AF21-0A4B-AE64-87542FD1C4A9}"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1D2B38-AF2C-46D0-8C7F-F65B02FEB6A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7D55D83-42CE-459B-A671-5FC777C9A7E3}">
      <dgm:prSet/>
      <dgm:spPr/>
      <dgm:t>
        <a:bodyPr/>
        <a:lstStyle/>
        <a:p>
          <a:r>
            <a:rPr lang="en-US" dirty="0"/>
            <a:t>Be motivated</a:t>
          </a:r>
        </a:p>
      </dgm:t>
    </dgm:pt>
    <dgm:pt modelId="{4587CB2C-6239-4A0A-9B51-C5A94ADCCB16}" type="parTrans" cxnId="{B8271777-D38C-4F67-83AE-8A60C179A0FC}">
      <dgm:prSet/>
      <dgm:spPr/>
      <dgm:t>
        <a:bodyPr/>
        <a:lstStyle/>
        <a:p>
          <a:endParaRPr lang="en-US"/>
        </a:p>
      </dgm:t>
    </dgm:pt>
    <dgm:pt modelId="{2FC5E417-5BBC-4A67-97FF-81C7F653A345}" type="sibTrans" cxnId="{B8271777-D38C-4F67-83AE-8A60C179A0FC}">
      <dgm:prSet/>
      <dgm:spPr/>
      <dgm:t>
        <a:bodyPr/>
        <a:lstStyle/>
        <a:p>
          <a:endParaRPr lang="en-US"/>
        </a:p>
      </dgm:t>
    </dgm:pt>
    <dgm:pt modelId="{FBF6D660-5E82-4D08-8C5C-B5EAEF11EE11}">
      <dgm:prSet/>
      <dgm:spPr/>
      <dgm:t>
        <a:bodyPr/>
        <a:lstStyle/>
        <a:p>
          <a:r>
            <a:rPr lang="en-US" dirty="0"/>
            <a:t>Download and install R</a:t>
          </a:r>
        </a:p>
      </dgm:t>
    </dgm:pt>
    <dgm:pt modelId="{C3F9133C-A3D2-403C-986C-634E89A03AA1}" type="parTrans" cxnId="{B244ADF8-BF76-4BD1-B623-C4FD0B5B6FA4}">
      <dgm:prSet/>
      <dgm:spPr/>
      <dgm:t>
        <a:bodyPr/>
        <a:lstStyle/>
        <a:p>
          <a:endParaRPr lang="en-US"/>
        </a:p>
      </dgm:t>
    </dgm:pt>
    <dgm:pt modelId="{86EF386F-DBE9-46CC-9D53-C2A67CA9CD45}" type="sibTrans" cxnId="{B244ADF8-BF76-4BD1-B623-C4FD0B5B6FA4}">
      <dgm:prSet/>
      <dgm:spPr/>
      <dgm:t>
        <a:bodyPr/>
        <a:lstStyle/>
        <a:p>
          <a:endParaRPr lang="en-US"/>
        </a:p>
      </dgm:t>
    </dgm:pt>
    <dgm:pt modelId="{F0C410ED-F667-457A-ACAB-9A5EB37532E9}">
      <dgm:prSet/>
      <dgm:spPr/>
      <dgm:t>
        <a:bodyPr/>
        <a:lstStyle/>
        <a:p>
          <a:r>
            <a:rPr lang="en-US" dirty="0"/>
            <a:t>Try to understand the structure of your data and how to modify it</a:t>
          </a:r>
        </a:p>
      </dgm:t>
    </dgm:pt>
    <dgm:pt modelId="{08099E4F-7A5D-4BB0-9BCC-54EFF1719A69}" type="parTrans" cxnId="{51DE2E31-85DD-4F2F-B1C1-FD8D9EBA1BBD}">
      <dgm:prSet/>
      <dgm:spPr/>
      <dgm:t>
        <a:bodyPr/>
        <a:lstStyle/>
        <a:p>
          <a:endParaRPr lang="en-US"/>
        </a:p>
      </dgm:t>
    </dgm:pt>
    <dgm:pt modelId="{1D130FCD-46D4-449D-AACB-ABE4EECFA773}" type="sibTrans" cxnId="{51DE2E31-85DD-4F2F-B1C1-FD8D9EBA1BBD}">
      <dgm:prSet/>
      <dgm:spPr/>
      <dgm:t>
        <a:bodyPr/>
        <a:lstStyle/>
        <a:p>
          <a:endParaRPr lang="en-US"/>
        </a:p>
      </dgm:t>
    </dgm:pt>
    <dgm:pt modelId="{2A9A18FF-7D14-4F60-82D5-F12FA6F7EA41}">
      <dgm:prSet/>
      <dgm:spPr/>
      <dgm:t>
        <a:bodyPr/>
        <a:lstStyle/>
        <a:p>
          <a:r>
            <a:rPr lang="en-US" dirty="0"/>
            <a:t>Practice! make mistakes (It's the only way to get data science skills)</a:t>
          </a:r>
        </a:p>
      </dgm:t>
    </dgm:pt>
    <dgm:pt modelId="{C386FBD1-3F49-46D3-9103-D24745FADCBC}" type="parTrans" cxnId="{73769742-06B2-47F3-8741-7B0DAFF71A75}">
      <dgm:prSet/>
      <dgm:spPr/>
      <dgm:t>
        <a:bodyPr/>
        <a:lstStyle/>
        <a:p>
          <a:endParaRPr lang="en-US"/>
        </a:p>
      </dgm:t>
    </dgm:pt>
    <dgm:pt modelId="{694C9A66-7B6D-4EAC-91CE-678D8C9FEF0E}" type="sibTrans" cxnId="{73769742-06B2-47F3-8741-7B0DAFF71A75}">
      <dgm:prSet/>
      <dgm:spPr/>
      <dgm:t>
        <a:bodyPr/>
        <a:lstStyle/>
        <a:p>
          <a:endParaRPr lang="en-US"/>
        </a:p>
      </dgm:t>
    </dgm:pt>
    <dgm:pt modelId="{B18A5934-385D-49E7-99E7-C172304C9C99}">
      <dgm:prSet/>
      <dgm:spPr/>
      <dgm:t>
        <a:bodyPr/>
        <a:lstStyle/>
        <a:p>
          <a:r>
            <a:rPr lang="en-US" dirty="0"/>
            <a:t>Document your code and save it</a:t>
          </a:r>
        </a:p>
      </dgm:t>
    </dgm:pt>
    <dgm:pt modelId="{D491512A-EF84-40E6-AF9B-71E2F9E5098D}" type="parTrans" cxnId="{E6BF0FCF-BA15-4FE6-B5EB-E7AD805F1EF7}">
      <dgm:prSet/>
      <dgm:spPr/>
      <dgm:t>
        <a:bodyPr/>
        <a:lstStyle/>
        <a:p>
          <a:endParaRPr lang="en-US"/>
        </a:p>
      </dgm:t>
    </dgm:pt>
    <dgm:pt modelId="{95E6EEF8-7DD2-49FF-B4F2-E40640ABB8E4}" type="sibTrans" cxnId="{E6BF0FCF-BA15-4FE6-B5EB-E7AD805F1EF7}">
      <dgm:prSet/>
      <dgm:spPr/>
      <dgm:t>
        <a:bodyPr/>
        <a:lstStyle/>
        <a:p>
          <a:endParaRPr lang="en-US"/>
        </a:p>
      </dgm:t>
    </dgm:pt>
    <dgm:pt modelId="{ED624162-72B9-FD48-9DCC-197CD7FB8AEC}">
      <dgm:prSet/>
      <dgm:spPr/>
      <dgm:t>
        <a:bodyPr/>
        <a:lstStyle/>
        <a:p>
          <a:r>
            <a:rPr lang="en-GB" dirty="0"/>
            <a:t>Get familiar with the R files</a:t>
          </a:r>
        </a:p>
      </dgm:t>
    </dgm:pt>
    <dgm:pt modelId="{014EAAED-7719-B34B-8770-1DFDF1E57D08}" type="parTrans" cxnId="{205A7447-88DE-994B-971A-FF55CCDE9DF9}">
      <dgm:prSet/>
      <dgm:spPr/>
      <dgm:t>
        <a:bodyPr/>
        <a:lstStyle/>
        <a:p>
          <a:endParaRPr lang="en-GB"/>
        </a:p>
      </dgm:t>
    </dgm:pt>
    <dgm:pt modelId="{1867D9F6-8F62-4246-A5D4-85AFFDCA4755}" type="sibTrans" cxnId="{205A7447-88DE-994B-971A-FF55CCDE9DF9}">
      <dgm:prSet/>
      <dgm:spPr/>
      <dgm:t>
        <a:bodyPr/>
        <a:lstStyle/>
        <a:p>
          <a:endParaRPr lang="en-GB"/>
        </a:p>
      </dgm:t>
    </dgm:pt>
    <dgm:pt modelId="{A3E57CCA-6FBD-BD45-AE1A-3B0CD6BD62DC}">
      <dgm:prSet/>
      <dgm:spPr/>
      <dgm:t>
        <a:bodyPr/>
        <a:lstStyle/>
        <a:p>
          <a:r>
            <a:rPr lang="en-GB" dirty="0"/>
            <a:t>Learn how to get your data into R</a:t>
          </a:r>
        </a:p>
      </dgm:t>
    </dgm:pt>
    <dgm:pt modelId="{A87A92FF-7395-8F42-8F15-5BEBA04A9E38}" type="parTrans" cxnId="{B2739E9E-6BA0-2B48-8F0E-FE5965790B31}">
      <dgm:prSet/>
      <dgm:spPr/>
      <dgm:t>
        <a:bodyPr/>
        <a:lstStyle/>
        <a:p>
          <a:endParaRPr lang="en-GB"/>
        </a:p>
      </dgm:t>
    </dgm:pt>
    <dgm:pt modelId="{CFBF7A1C-B1BF-B94D-A422-3A4D04D6CEBB}" type="sibTrans" cxnId="{B2739E9E-6BA0-2B48-8F0E-FE5965790B31}">
      <dgm:prSet/>
      <dgm:spPr/>
      <dgm:t>
        <a:bodyPr/>
        <a:lstStyle/>
        <a:p>
          <a:endParaRPr lang="en-GB"/>
        </a:p>
      </dgm:t>
    </dgm:pt>
    <dgm:pt modelId="{EF5BF86C-BAA7-5D44-9CD7-7449D61C47DC}">
      <dgm:prSet/>
      <dgm:spPr/>
      <dgm:t>
        <a:bodyPr/>
        <a:lstStyle/>
        <a:p>
          <a:r>
            <a:rPr lang="en-GB" dirty="0"/>
            <a:t>Understand the basic functions</a:t>
          </a:r>
        </a:p>
      </dgm:t>
    </dgm:pt>
    <dgm:pt modelId="{5610B3FF-ABF2-7D49-B9AA-CD7611F77693}" type="parTrans" cxnId="{26144F22-84D4-A54E-8273-AF5F86B36784}">
      <dgm:prSet/>
      <dgm:spPr/>
      <dgm:t>
        <a:bodyPr/>
        <a:lstStyle/>
        <a:p>
          <a:endParaRPr lang="en-GB"/>
        </a:p>
      </dgm:t>
    </dgm:pt>
    <dgm:pt modelId="{A344D2A3-D221-5245-8E09-A10649882E44}" type="sibTrans" cxnId="{26144F22-84D4-A54E-8273-AF5F86B36784}">
      <dgm:prSet/>
      <dgm:spPr/>
      <dgm:t>
        <a:bodyPr/>
        <a:lstStyle/>
        <a:p>
          <a:endParaRPr lang="en-GB"/>
        </a:p>
      </dgm:t>
    </dgm:pt>
    <dgm:pt modelId="{9DB16A20-2E52-AD4D-8680-BA0E111D24DD}">
      <dgm:prSet/>
      <dgm:spPr/>
      <dgm:t>
        <a:bodyPr/>
        <a:lstStyle/>
        <a:p>
          <a:r>
            <a:rPr lang="en-GB" dirty="0"/>
            <a:t>Enjoy discovering untold things of data (This is fascinating)</a:t>
          </a:r>
        </a:p>
      </dgm:t>
    </dgm:pt>
    <dgm:pt modelId="{C7D23FE1-8636-0C44-A2B1-59C68C443AD3}" type="parTrans" cxnId="{AA2CDE16-F825-EF49-90CD-C1C2C61E13E3}">
      <dgm:prSet/>
      <dgm:spPr/>
      <dgm:t>
        <a:bodyPr/>
        <a:lstStyle/>
        <a:p>
          <a:endParaRPr lang="en-GB"/>
        </a:p>
      </dgm:t>
    </dgm:pt>
    <dgm:pt modelId="{1353BFFF-E2A7-C949-A569-697693467A09}" type="sibTrans" cxnId="{AA2CDE16-F825-EF49-90CD-C1C2C61E13E3}">
      <dgm:prSet/>
      <dgm:spPr/>
      <dgm:t>
        <a:bodyPr/>
        <a:lstStyle/>
        <a:p>
          <a:endParaRPr lang="en-GB"/>
        </a:p>
      </dgm:t>
    </dgm:pt>
    <dgm:pt modelId="{E127420B-AD5C-AB44-87C9-B07B24295406}">
      <dgm:prSet/>
      <dgm:spPr/>
      <dgm:t>
        <a:bodyPr/>
        <a:lstStyle/>
        <a:p>
          <a:r>
            <a:rPr lang="en-GB" dirty="0"/>
            <a:t>Ask for help</a:t>
          </a:r>
        </a:p>
      </dgm:t>
    </dgm:pt>
    <dgm:pt modelId="{C7C261B4-E768-9A41-AEA4-0675B85594AA}" type="parTrans" cxnId="{1E7DB3C2-687E-1949-B174-B7D9FEBF85EC}">
      <dgm:prSet/>
      <dgm:spPr/>
      <dgm:t>
        <a:bodyPr/>
        <a:lstStyle/>
        <a:p>
          <a:endParaRPr lang="en-GB"/>
        </a:p>
      </dgm:t>
    </dgm:pt>
    <dgm:pt modelId="{5523C0CA-413A-EC4B-855C-5E4F0026A138}" type="sibTrans" cxnId="{1E7DB3C2-687E-1949-B174-B7D9FEBF85EC}">
      <dgm:prSet/>
      <dgm:spPr/>
      <dgm:t>
        <a:bodyPr/>
        <a:lstStyle/>
        <a:p>
          <a:endParaRPr lang="en-GB"/>
        </a:p>
      </dgm:t>
    </dgm:pt>
    <dgm:pt modelId="{340380C8-9810-2C48-A444-87BA338CD4C5}" type="pres">
      <dgm:prSet presAssocID="{7D1D2B38-AF2C-46D0-8C7F-F65B02FEB6A9}" presName="diagram" presStyleCnt="0">
        <dgm:presLayoutVars>
          <dgm:dir/>
          <dgm:resizeHandles val="exact"/>
        </dgm:presLayoutVars>
      </dgm:prSet>
      <dgm:spPr/>
    </dgm:pt>
    <dgm:pt modelId="{E8D2453B-BAB1-E244-B936-8E78557AA2EC}" type="pres">
      <dgm:prSet presAssocID="{E7D55D83-42CE-459B-A671-5FC777C9A7E3}" presName="node" presStyleLbl="node1" presStyleIdx="0" presStyleCnt="10">
        <dgm:presLayoutVars>
          <dgm:bulletEnabled val="1"/>
        </dgm:presLayoutVars>
      </dgm:prSet>
      <dgm:spPr/>
    </dgm:pt>
    <dgm:pt modelId="{304B564E-9F02-9849-ABB3-30327E336831}" type="pres">
      <dgm:prSet presAssocID="{2FC5E417-5BBC-4A67-97FF-81C7F653A345}" presName="sibTrans" presStyleCnt="0"/>
      <dgm:spPr/>
    </dgm:pt>
    <dgm:pt modelId="{CE06499A-00DD-EF44-BD11-1685824588B6}" type="pres">
      <dgm:prSet presAssocID="{FBF6D660-5E82-4D08-8C5C-B5EAEF11EE11}" presName="node" presStyleLbl="node1" presStyleIdx="1" presStyleCnt="10">
        <dgm:presLayoutVars>
          <dgm:bulletEnabled val="1"/>
        </dgm:presLayoutVars>
      </dgm:prSet>
      <dgm:spPr/>
    </dgm:pt>
    <dgm:pt modelId="{F37AB867-2C5A-8649-9117-5504343741B0}" type="pres">
      <dgm:prSet presAssocID="{86EF386F-DBE9-46CC-9D53-C2A67CA9CD45}" presName="sibTrans" presStyleCnt="0"/>
      <dgm:spPr/>
    </dgm:pt>
    <dgm:pt modelId="{D2634EF8-FA7C-DF43-BE00-70019A6AAD70}" type="pres">
      <dgm:prSet presAssocID="{ED624162-72B9-FD48-9DCC-197CD7FB8AEC}" presName="node" presStyleLbl="node1" presStyleIdx="2" presStyleCnt="10">
        <dgm:presLayoutVars>
          <dgm:bulletEnabled val="1"/>
        </dgm:presLayoutVars>
      </dgm:prSet>
      <dgm:spPr/>
    </dgm:pt>
    <dgm:pt modelId="{E806E104-CD2B-3343-9A10-D08450F2D6CB}" type="pres">
      <dgm:prSet presAssocID="{1867D9F6-8F62-4246-A5D4-85AFFDCA4755}" presName="sibTrans" presStyleCnt="0"/>
      <dgm:spPr/>
    </dgm:pt>
    <dgm:pt modelId="{24AD8479-52AC-654B-9D9D-ED49E6CC8F2B}" type="pres">
      <dgm:prSet presAssocID="{A3E57CCA-6FBD-BD45-AE1A-3B0CD6BD62DC}" presName="node" presStyleLbl="node1" presStyleIdx="3" presStyleCnt="10">
        <dgm:presLayoutVars>
          <dgm:bulletEnabled val="1"/>
        </dgm:presLayoutVars>
      </dgm:prSet>
      <dgm:spPr/>
    </dgm:pt>
    <dgm:pt modelId="{8610E63E-AD4D-E247-B9C4-F2CB55B49FB2}" type="pres">
      <dgm:prSet presAssocID="{CFBF7A1C-B1BF-B94D-A422-3A4D04D6CEBB}" presName="sibTrans" presStyleCnt="0"/>
      <dgm:spPr/>
    </dgm:pt>
    <dgm:pt modelId="{E730BCCC-843D-DA42-821A-B376C588689A}" type="pres">
      <dgm:prSet presAssocID="{F0C410ED-F667-457A-ACAB-9A5EB37532E9}" presName="node" presStyleLbl="node1" presStyleIdx="4" presStyleCnt="10">
        <dgm:presLayoutVars>
          <dgm:bulletEnabled val="1"/>
        </dgm:presLayoutVars>
      </dgm:prSet>
      <dgm:spPr/>
    </dgm:pt>
    <dgm:pt modelId="{D28E18E0-7610-0F4A-BB09-998B3CD2DA7D}" type="pres">
      <dgm:prSet presAssocID="{1D130FCD-46D4-449D-AACB-ABE4EECFA773}" presName="sibTrans" presStyleCnt="0"/>
      <dgm:spPr/>
    </dgm:pt>
    <dgm:pt modelId="{92C0ACB3-4294-2C41-8450-8F3626BE5FC0}" type="pres">
      <dgm:prSet presAssocID="{2A9A18FF-7D14-4F60-82D5-F12FA6F7EA41}" presName="node" presStyleLbl="node1" presStyleIdx="5" presStyleCnt="10">
        <dgm:presLayoutVars>
          <dgm:bulletEnabled val="1"/>
        </dgm:presLayoutVars>
      </dgm:prSet>
      <dgm:spPr/>
    </dgm:pt>
    <dgm:pt modelId="{B2636B5B-6216-5046-94FF-4D32D48EF18F}" type="pres">
      <dgm:prSet presAssocID="{694C9A66-7B6D-4EAC-91CE-678D8C9FEF0E}" presName="sibTrans" presStyleCnt="0"/>
      <dgm:spPr/>
    </dgm:pt>
    <dgm:pt modelId="{EE953907-ED4D-F446-8645-171FC6E384DC}" type="pres">
      <dgm:prSet presAssocID="{B18A5934-385D-49E7-99E7-C172304C9C99}" presName="node" presStyleLbl="node1" presStyleIdx="6" presStyleCnt="10">
        <dgm:presLayoutVars>
          <dgm:bulletEnabled val="1"/>
        </dgm:presLayoutVars>
      </dgm:prSet>
      <dgm:spPr/>
    </dgm:pt>
    <dgm:pt modelId="{38CD79E8-CBEC-254D-859C-1BE0FC0F43C9}" type="pres">
      <dgm:prSet presAssocID="{95E6EEF8-7DD2-49FF-B4F2-E40640ABB8E4}" presName="sibTrans" presStyleCnt="0"/>
      <dgm:spPr/>
    </dgm:pt>
    <dgm:pt modelId="{98671799-1C6D-0143-B543-012CB2D123FC}" type="pres">
      <dgm:prSet presAssocID="{EF5BF86C-BAA7-5D44-9CD7-7449D61C47DC}" presName="node" presStyleLbl="node1" presStyleIdx="7" presStyleCnt="10">
        <dgm:presLayoutVars>
          <dgm:bulletEnabled val="1"/>
        </dgm:presLayoutVars>
      </dgm:prSet>
      <dgm:spPr/>
    </dgm:pt>
    <dgm:pt modelId="{5726ABC1-8EE9-AB40-9AE7-BEB379D6FD4C}" type="pres">
      <dgm:prSet presAssocID="{A344D2A3-D221-5245-8E09-A10649882E44}" presName="sibTrans" presStyleCnt="0"/>
      <dgm:spPr/>
    </dgm:pt>
    <dgm:pt modelId="{29224D8B-5C51-2D4A-8CD0-2296696E9C60}" type="pres">
      <dgm:prSet presAssocID="{9DB16A20-2E52-AD4D-8680-BA0E111D24DD}" presName="node" presStyleLbl="node1" presStyleIdx="8" presStyleCnt="10">
        <dgm:presLayoutVars>
          <dgm:bulletEnabled val="1"/>
        </dgm:presLayoutVars>
      </dgm:prSet>
      <dgm:spPr/>
    </dgm:pt>
    <dgm:pt modelId="{C145C50F-9F51-1D44-B483-463F9E549D89}" type="pres">
      <dgm:prSet presAssocID="{1353BFFF-E2A7-C949-A569-697693467A09}" presName="sibTrans" presStyleCnt="0"/>
      <dgm:spPr/>
    </dgm:pt>
    <dgm:pt modelId="{38A418D5-B5BC-4D46-8C57-57F260CEA9E3}" type="pres">
      <dgm:prSet presAssocID="{E127420B-AD5C-AB44-87C9-B07B24295406}" presName="node" presStyleLbl="node1" presStyleIdx="9" presStyleCnt="10">
        <dgm:presLayoutVars>
          <dgm:bulletEnabled val="1"/>
        </dgm:presLayoutVars>
      </dgm:prSet>
      <dgm:spPr/>
    </dgm:pt>
  </dgm:ptLst>
  <dgm:cxnLst>
    <dgm:cxn modelId="{32EEE90C-132B-B047-966E-FAEA96C58549}" type="presOf" srcId="{FBF6D660-5E82-4D08-8C5C-B5EAEF11EE11}" destId="{CE06499A-00DD-EF44-BD11-1685824588B6}" srcOrd="0" destOrd="0" presId="urn:microsoft.com/office/officeart/2005/8/layout/default"/>
    <dgm:cxn modelId="{AA2CDE16-F825-EF49-90CD-C1C2C61E13E3}" srcId="{7D1D2B38-AF2C-46D0-8C7F-F65B02FEB6A9}" destId="{9DB16A20-2E52-AD4D-8680-BA0E111D24DD}" srcOrd="8" destOrd="0" parTransId="{C7D23FE1-8636-0C44-A2B1-59C68C443AD3}" sibTransId="{1353BFFF-E2A7-C949-A569-697693467A09}"/>
    <dgm:cxn modelId="{30313A17-67FE-5047-99B9-91E36974B06C}" type="presOf" srcId="{B18A5934-385D-49E7-99E7-C172304C9C99}" destId="{EE953907-ED4D-F446-8645-171FC6E384DC}" srcOrd="0" destOrd="0" presId="urn:microsoft.com/office/officeart/2005/8/layout/default"/>
    <dgm:cxn modelId="{DBB1A61C-4801-4D42-B687-E2862B133DFC}" type="presOf" srcId="{E7D55D83-42CE-459B-A671-5FC777C9A7E3}" destId="{E8D2453B-BAB1-E244-B936-8E78557AA2EC}" srcOrd="0" destOrd="0" presId="urn:microsoft.com/office/officeart/2005/8/layout/default"/>
    <dgm:cxn modelId="{26144F22-84D4-A54E-8273-AF5F86B36784}" srcId="{7D1D2B38-AF2C-46D0-8C7F-F65B02FEB6A9}" destId="{EF5BF86C-BAA7-5D44-9CD7-7449D61C47DC}" srcOrd="7" destOrd="0" parTransId="{5610B3FF-ABF2-7D49-B9AA-CD7611F77693}" sibTransId="{A344D2A3-D221-5245-8E09-A10649882E44}"/>
    <dgm:cxn modelId="{51DE2E31-85DD-4F2F-B1C1-FD8D9EBA1BBD}" srcId="{7D1D2B38-AF2C-46D0-8C7F-F65B02FEB6A9}" destId="{F0C410ED-F667-457A-ACAB-9A5EB37532E9}" srcOrd="4" destOrd="0" parTransId="{08099E4F-7A5D-4BB0-9BCC-54EFF1719A69}" sibTransId="{1D130FCD-46D4-449D-AACB-ABE4EECFA773}"/>
    <dgm:cxn modelId="{73769742-06B2-47F3-8741-7B0DAFF71A75}" srcId="{7D1D2B38-AF2C-46D0-8C7F-F65B02FEB6A9}" destId="{2A9A18FF-7D14-4F60-82D5-F12FA6F7EA41}" srcOrd="5" destOrd="0" parTransId="{C386FBD1-3F49-46D3-9103-D24745FADCBC}" sibTransId="{694C9A66-7B6D-4EAC-91CE-678D8C9FEF0E}"/>
    <dgm:cxn modelId="{205A7447-88DE-994B-971A-FF55CCDE9DF9}" srcId="{7D1D2B38-AF2C-46D0-8C7F-F65B02FEB6A9}" destId="{ED624162-72B9-FD48-9DCC-197CD7FB8AEC}" srcOrd="2" destOrd="0" parTransId="{014EAAED-7719-B34B-8770-1DFDF1E57D08}" sibTransId="{1867D9F6-8F62-4246-A5D4-85AFFDCA4755}"/>
    <dgm:cxn modelId="{54A84550-99D5-2C4F-8FC8-CC57A6505794}" type="presOf" srcId="{A3E57CCA-6FBD-BD45-AE1A-3B0CD6BD62DC}" destId="{24AD8479-52AC-654B-9D9D-ED49E6CC8F2B}" srcOrd="0" destOrd="0" presId="urn:microsoft.com/office/officeart/2005/8/layout/default"/>
    <dgm:cxn modelId="{51075870-D2C8-0F46-898A-EF461A33A2D1}" type="presOf" srcId="{E127420B-AD5C-AB44-87C9-B07B24295406}" destId="{38A418D5-B5BC-4D46-8C57-57F260CEA9E3}" srcOrd="0" destOrd="0" presId="urn:microsoft.com/office/officeart/2005/8/layout/default"/>
    <dgm:cxn modelId="{255BF871-EE3D-F843-8540-91B07174E1BD}" type="presOf" srcId="{2A9A18FF-7D14-4F60-82D5-F12FA6F7EA41}" destId="{92C0ACB3-4294-2C41-8450-8F3626BE5FC0}" srcOrd="0" destOrd="0" presId="urn:microsoft.com/office/officeart/2005/8/layout/default"/>
    <dgm:cxn modelId="{B8271777-D38C-4F67-83AE-8A60C179A0FC}" srcId="{7D1D2B38-AF2C-46D0-8C7F-F65B02FEB6A9}" destId="{E7D55D83-42CE-459B-A671-5FC777C9A7E3}" srcOrd="0" destOrd="0" parTransId="{4587CB2C-6239-4A0A-9B51-C5A94ADCCB16}" sibTransId="{2FC5E417-5BBC-4A67-97FF-81C7F653A345}"/>
    <dgm:cxn modelId="{ABBF5A79-C168-2542-8BB0-8965F0DA77E7}" type="presOf" srcId="{ED624162-72B9-FD48-9DCC-197CD7FB8AEC}" destId="{D2634EF8-FA7C-DF43-BE00-70019A6AAD70}" srcOrd="0" destOrd="0" presId="urn:microsoft.com/office/officeart/2005/8/layout/default"/>
    <dgm:cxn modelId="{49828185-0B29-1C49-A82E-1A8E531A53E3}" type="presOf" srcId="{7D1D2B38-AF2C-46D0-8C7F-F65B02FEB6A9}" destId="{340380C8-9810-2C48-A444-87BA338CD4C5}" srcOrd="0" destOrd="0" presId="urn:microsoft.com/office/officeart/2005/8/layout/default"/>
    <dgm:cxn modelId="{6B68D691-E35F-4045-B259-88372D81CF12}" type="presOf" srcId="{F0C410ED-F667-457A-ACAB-9A5EB37532E9}" destId="{E730BCCC-843D-DA42-821A-B376C588689A}" srcOrd="0" destOrd="0" presId="urn:microsoft.com/office/officeart/2005/8/layout/default"/>
    <dgm:cxn modelId="{8113EE95-FBE5-FD4C-8140-CE8890680CA6}" type="presOf" srcId="{EF5BF86C-BAA7-5D44-9CD7-7449D61C47DC}" destId="{98671799-1C6D-0143-B543-012CB2D123FC}" srcOrd="0" destOrd="0" presId="urn:microsoft.com/office/officeart/2005/8/layout/default"/>
    <dgm:cxn modelId="{B2739E9E-6BA0-2B48-8F0E-FE5965790B31}" srcId="{7D1D2B38-AF2C-46D0-8C7F-F65B02FEB6A9}" destId="{A3E57CCA-6FBD-BD45-AE1A-3B0CD6BD62DC}" srcOrd="3" destOrd="0" parTransId="{A87A92FF-7395-8F42-8F15-5BEBA04A9E38}" sibTransId="{CFBF7A1C-B1BF-B94D-A422-3A4D04D6CEBB}"/>
    <dgm:cxn modelId="{1619B5B9-7BF1-8B43-B3D4-47AD0624E3B8}" type="presOf" srcId="{9DB16A20-2E52-AD4D-8680-BA0E111D24DD}" destId="{29224D8B-5C51-2D4A-8CD0-2296696E9C60}" srcOrd="0" destOrd="0" presId="urn:microsoft.com/office/officeart/2005/8/layout/default"/>
    <dgm:cxn modelId="{1E7DB3C2-687E-1949-B174-B7D9FEBF85EC}" srcId="{7D1D2B38-AF2C-46D0-8C7F-F65B02FEB6A9}" destId="{E127420B-AD5C-AB44-87C9-B07B24295406}" srcOrd="9" destOrd="0" parTransId="{C7C261B4-E768-9A41-AEA4-0675B85594AA}" sibTransId="{5523C0CA-413A-EC4B-855C-5E4F0026A138}"/>
    <dgm:cxn modelId="{E6BF0FCF-BA15-4FE6-B5EB-E7AD805F1EF7}" srcId="{7D1D2B38-AF2C-46D0-8C7F-F65B02FEB6A9}" destId="{B18A5934-385D-49E7-99E7-C172304C9C99}" srcOrd="6" destOrd="0" parTransId="{D491512A-EF84-40E6-AF9B-71E2F9E5098D}" sibTransId="{95E6EEF8-7DD2-49FF-B4F2-E40640ABB8E4}"/>
    <dgm:cxn modelId="{B244ADF8-BF76-4BD1-B623-C4FD0B5B6FA4}" srcId="{7D1D2B38-AF2C-46D0-8C7F-F65B02FEB6A9}" destId="{FBF6D660-5E82-4D08-8C5C-B5EAEF11EE11}" srcOrd="1" destOrd="0" parTransId="{C3F9133C-A3D2-403C-986C-634E89A03AA1}" sibTransId="{86EF386F-DBE9-46CC-9D53-C2A67CA9CD45}"/>
    <dgm:cxn modelId="{F3375272-C02B-6F42-B1A0-397B4B544411}" type="presParOf" srcId="{340380C8-9810-2C48-A444-87BA338CD4C5}" destId="{E8D2453B-BAB1-E244-B936-8E78557AA2EC}" srcOrd="0" destOrd="0" presId="urn:microsoft.com/office/officeart/2005/8/layout/default"/>
    <dgm:cxn modelId="{C7477EC9-621C-E146-8D35-170F4AAA4DB6}" type="presParOf" srcId="{340380C8-9810-2C48-A444-87BA338CD4C5}" destId="{304B564E-9F02-9849-ABB3-30327E336831}" srcOrd="1" destOrd="0" presId="urn:microsoft.com/office/officeart/2005/8/layout/default"/>
    <dgm:cxn modelId="{007B8C2E-CE14-D34F-8F71-4F4C1C3C0C87}" type="presParOf" srcId="{340380C8-9810-2C48-A444-87BA338CD4C5}" destId="{CE06499A-00DD-EF44-BD11-1685824588B6}" srcOrd="2" destOrd="0" presId="urn:microsoft.com/office/officeart/2005/8/layout/default"/>
    <dgm:cxn modelId="{F64F8D54-EF61-B54E-878F-41C13F737C4E}" type="presParOf" srcId="{340380C8-9810-2C48-A444-87BA338CD4C5}" destId="{F37AB867-2C5A-8649-9117-5504343741B0}" srcOrd="3" destOrd="0" presId="urn:microsoft.com/office/officeart/2005/8/layout/default"/>
    <dgm:cxn modelId="{4E99AEF0-91ED-5B46-9619-47AB72DE6968}" type="presParOf" srcId="{340380C8-9810-2C48-A444-87BA338CD4C5}" destId="{D2634EF8-FA7C-DF43-BE00-70019A6AAD70}" srcOrd="4" destOrd="0" presId="urn:microsoft.com/office/officeart/2005/8/layout/default"/>
    <dgm:cxn modelId="{80D73D52-3164-EE4C-8300-08D0425F58C7}" type="presParOf" srcId="{340380C8-9810-2C48-A444-87BA338CD4C5}" destId="{E806E104-CD2B-3343-9A10-D08450F2D6CB}" srcOrd="5" destOrd="0" presId="urn:microsoft.com/office/officeart/2005/8/layout/default"/>
    <dgm:cxn modelId="{70F735A2-7655-5A46-B04F-AC803F58DD72}" type="presParOf" srcId="{340380C8-9810-2C48-A444-87BA338CD4C5}" destId="{24AD8479-52AC-654B-9D9D-ED49E6CC8F2B}" srcOrd="6" destOrd="0" presId="urn:microsoft.com/office/officeart/2005/8/layout/default"/>
    <dgm:cxn modelId="{81ABD926-A8C3-5A4D-AB04-458D2339A6E0}" type="presParOf" srcId="{340380C8-9810-2C48-A444-87BA338CD4C5}" destId="{8610E63E-AD4D-E247-B9C4-F2CB55B49FB2}" srcOrd="7" destOrd="0" presId="urn:microsoft.com/office/officeart/2005/8/layout/default"/>
    <dgm:cxn modelId="{82325BDE-C4CD-FF4A-8C76-EC3A0428B207}" type="presParOf" srcId="{340380C8-9810-2C48-A444-87BA338CD4C5}" destId="{E730BCCC-843D-DA42-821A-B376C588689A}" srcOrd="8" destOrd="0" presId="urn:microsoft.com/office/officeart/2005/8/layout/default"/>
    <dgm:cxn modelId="{6545FA02-ED20-2547-AB8A-38A590EBC5F0}" type="presParOf" srcId="{340380C8-9810-2C48-A444-87BA338CD4C5}" destId="{D28E18E0-7610-0F4A-BB09-998B3CD2DA7D}" srcOrd="9" destOrd="0" presId="urn:microsoft.com/office/officeart/2005/8/layout/default"/>
    <dgm:cxn modelId="{8AFD2A03-43D2-9F4E-98AB-6C8B630377A5}" type="presParOf" srcId="{340380C8-9810-2C48-A444-87BA338CD4C5}" destId="{92C0ACB3-4294-2C41-8450-8F3626BE5FC0}" srcOrd="10" destOrd="0" presId="urn:microsoft.com/office/officeart/2005/8/layout/default"/>
    <dgm:cxn modelId="{FC4E0437-DF53-2741-A2E7-68D01CAF95B9}" type="presParOf" srcId="{340380C8-9810-2C48-A444-87BA338CD4C5}" destId="{B2636B5B-6216-5046-94FF-4D32D48EF18F}" srcOrd="11" destOrd="0" presId="urn:microsoft.com/office/officeart/2005/8/layout/default"/>
    <dgm:cxn modelId="{7440DBD3-255E-324E-8F09-84B86647D3D9}" type="presParOf" srcId="{340380C8-9810-2C48-A444-87BA338CD4C5}" destId="{EE953907-ED4D-F446-8645-171FC6E384DC}" srcOrd="12" destOrd="0" presId="urn:microsoft.com/office/officeart/2005/8/layout/default"/>
    <dgm:cxn modelId="{90E887D9-1BE8-E143-A541-CB60BBB173AE}" type="presParOf" srcId="{340380C8-9810-2C48-A444-87BA338CD4C5}" destId="{38CD79E8-CBEC-254D-859C-1BE0FC0F43C9}" srcOrd="13" destOrd="0" presId="urn:microsoft.com/office/officeart/2005/8/layout/default"/>
    <dgm:cxn modelId="{52D51A28-434E-0A45-B339-1C69F3B55A09}" type="presParOf" srcId="{340380C8-9810-2C48-A444-87BA338CD4C5}" destId="{98671799-1C6D-0143-B543-012CB2D123FC}" srcOrd="14" destOrd="0" presId="urn:microsoft.com/office/officeart/2005/8/layout/default"/>
    <dgm:cxn modelId="{F68A9B50-8CDD-A241-973F-55E06957269A}" type="presParOf" srcId="{340380C8-9810-2C48-A444-87BA338CD4C5}" destId="{5726ABC1-8EE9-AB40-9AE7-BEB379D6FD4C}" srcOrd="15" destOrd="0" presId="urn:microsoft.com/office/officeart/2005/8/layout/default"/>
    <dgm:cxn modelId="{C42DA6D4-583F-BE47-9A1F-BC3C389F0DCF}" type="presParOf" srcId="{340380C8-9810-2C48-A444-87BA338CD4C5}" destId="{29224D8B-5C51-2D4A-8CD0-2296696E9C60}" srcOrd="16" destOrd="0" presId="urn:microsoft.com/office/officeart/2005/8/layout/default"/>
    <dgm:cxn modelId="{27EC2BE4-729F-8044-A723-0B71A7AB4FE9}" type="presParOf" srcId="{340380C8-9810-2C48-A444-87BA338CD4C5}" destId="{C145C50F-9F51-1D44-B483-463F9E549D89}" srcOrd="17" destOrd="0" presId="urn:microsoft.com/office/officeart/2005/8/layout/default"/>
    <dgm:cxn modelId="{F6619139-1012-A642-AA2B-7BEC339C669C}" type="presParOf" srcId="{340380C8-9810-2C48-A444-87BA338CD4C5}" destId="{38A418D5-B5BC-4D46-8C57-57F260CEA9E3}"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D97973-2066-49D1-96C3-4AD46FC06B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D63746-FCB1-4AF8-AB52-4E1B700772E8}">
      <dgm:prSet/>
      <dgm:spPr/>
      <dgm:t>
        <a:bodyPr/>
        <a:lstStyle/>
        <a:p>
          <a:r>
            <a:rPr lang="en-US" dirty="0"/>
            <a:t>You are simple and efficient writing on R (scripts)</a:t>
          </a:r>
        </a:p>
      </dgm:t>
    </dgm:pt>
    <dgm:pt modelId="{5FA2EF37-5D5F-429B-9B58-D993CFFA0B4F}" type="parTrans" cxnId="{10D6EE0E-B14F-4AA1-AFFF-ABD47DA4FF05}">
      <dgm:prSet/>
      <dgm:spPr/>
      <dgm:t>
        <a:bodyPr/>
        <a:lstStyle/>
        <a:p>
          <a:endParaRPr lang="en-US"/>
        </a:p>
      </dgm:t>
    </dgm:pt>
    <dgm:pt modelId="{4EEDFDB7-C3CE-400A-B687-7D1CC050E038}" type="sibTrans" cxnId="{10D6EE0E-B14F-4AA1-AFFF-ABD47DA4FF05}">
      <dgm:prSet/>
      <dgm:spPr/>
      <dgm:t>
        <a:bodyPr/>
        <a:lstStyle/>
        <a:p>
          <a:endParaRPr lang="en-US"/>
        </a:p>
      </dgm:t>
    </dgm:pt>
    <dgm:pt modelId="{3325A198-6A74-4A2C-8C88-BC7BB2226740}">
      <dgm:prSet/>
      <dgm:spPr/>
      <dgm:t>
        <a:bodyPr/>
        <a:lstStyle/>
        <a:p>
          <a:r>
            <a:rPr lang="en-US" dirty="0"/>
            <a:t>You apply different regressions based on a given research question </a:t>
          </a:r>
        </a:p>
      </dgm:t>
    </dgm:pt>
    <dgm:pt modelId="{83A49C4D-F316-4FA1-BE9E-0966B5F7F590}" type="parTrans" cxnId="{D38E672A-243B-4520-AB52-F44100B5B55C}">
      <dgm:prSet/>
      <dgm:spPr/>
      <dgm:t>
        <a:bodyPr/>
        <a:lstStyle/>
        <a:p>
          <a:endParaRPr lang="en-US"/>
        </a:p>
      </dgm:t>
    </dgm:pt>
    <dgm:pt modelId="{DDD73C72-3627-4B9A-85A9-0B531FFB7ED8}" type="sibTrans" cxnId="{D38E672A-243B-4520-AB52-F44100B5B55C}">
      <dgm:prSet/>
      <dgm:spPr/>
      <dgm:t>
        <a:bodyPr/>
        <a:lstStyle/>
        <a:p>
          <a:endParaRPr lang="en-US"/>
        </a:p>
      </dgm:t>
    </dgm:pt>
    <dgm:pt modelId="{09D5A8FA-6D88-41B7-92BC-78B2A2443969}">
      <dgm:prSet/>
      <dgm:spPr/>
      <dgm:t>
        <a:bodyPr/>
        <a:lstStyle/>
        <a:p>
          <a:r>
            <a:rPr lang="en-US" dirty="0"/>
            <a:t>Evaluation and critical thought interpretating outcomes from analysis</a:t>
          </a:r>
        </a:p>
      </dgm:t>
    </dgm:pt>
    <dgm:pt modelId="{F6ED4A11-6DC8-4F68-B6DF-2353E14A127F}" type="parTrans" cxnId="{B0CEFB05-3652-4CCA-99AB-7D0689ED9303}">
      <dgm:prSet/>
      <dgm:spPr/>
      <dgm:t>
        <a:bodyPr/>
        <a:lstStyle/>
        <a:p>
          <a:endParaRPr lang="en-US"/>
        </a:p>
      </dgm:t>
    </dgm:pt>
    <dgm:pt modelId="{250318A6-5370-41E5-A1FB-322B02F8E291}" type="sibTrans" cxnId="{B0CEFB05-3652-4CCA-99AB-7D0689ED9303}">
      <dgm:prSet/>
      <dgm:spPr/>
      <dgm:t>
        <a:bodyPr/>
        <a:lstStyle/>
        <a:p>
          <a:endParaRPr lang="en-US"/>
        </a:p>
      </dgm:t>
    </dgm:pt>
    <dgm:pt modelId="{7C2F96CA-5BA7-4807-9911-A30995E25C5D}">
      <dgm:prSet/>
      <dgm:spPr/>
      <dgm:t>
        <a:bodyPr/>
        <a:lstStyle/>
        <a:p>
          <a:r>
            <a:rPr lang="en-US" dirty="0"/>
            <a:t>Use multiple resources available in the course</a:t>
          </a:r>
        </a:p>
      </dgm:t>
    </dgm:pt>
    <dgm:pt modelId="{49453B48-E7C9-4BCD-8A67-86E80BEF387B}" type="parTrans" cxnId="{A6C9E774-F17A-4651-94D6-4024439895A8}">
      <dgm:prSet/>
      <dgm:spPr/>
      <dgm:t>
        <a:bodyPr/>
        <a:lstStyle/>
        <a:p>
          <a:endParaRPr lang="en-US"/>
        </a:p>
      </dgm:t>
    </dgm:pt>
    <dgm:pt modelId="{81F87D20-829E-490F-AECC-84E48E250D91}" type="sibTrans" cxnId="{A6C9E774-F17A-4651-94D6-4024439895A8}">
      <dgm:prSet/>
      <dgm:spPr/>
      <dgm:t>
        <a:bodyPr/>
        <a:lstStyle/>
        <a:p>
          <a:endParaRPr lang="en-US"/>
        </a:p>
      </dgm:t>
    </dgm:pt>
    <dgm:pt modelId="{1CF4AFFD-2C1D-46FE-AAB3-5189B8C4663F}">
      <dgm:prSet/>
      <dgm:spPr/>
      <dgm:t>
        <a:bodyPr/>
        <a:lstStyle/>
        <a:p>
          <a:r>
            <a:rPr lang="en-US" dirty="0"/>
            <a:t>Gives credits of the codes if used additional resources</a:t>
          </a:r>
        </a:p>
      </dgm:t>
    </dgm:pt>
    <dgm:pt modelId="{681F28A7-9BF1-4639-AC95-93F7CBAA35B7}" type="parTrans" cxnId="{A5025BFF-B619-4056-B307-87404F6C3232}">
      <dgm:prSet/>
      <dgm:spPr/>
      <dgm:t>
        <a:bodyPr/>
        <a:lstStyle/>
        <a:p>
          <a:endParaRPr lang="en-US"/>
        </a:p>
      </dgm:t>
    </dgm:pt>
    <dgm:pt modelId="{D622B53F-5407-4E95-99A0-498B2E4F2C43}" type="sibTrans" cxnId="{A5025BFF-B619-4056-B307-87404F6C3232}">
      <dgm:prSet/>
      <dgm:spPr/>
      <dgm:t>
        <a:bodyPr/>
        <a:lstStyle/>
        <a:p>
          <a:endParaRPr lang="en-US"/>
        </a:p>
      </dgm:t>
    </dgm:pt>
    <dgm:pt modelId="{7FDBBFC6-C99A-461A-8B35-0650B4C7765E}" type="pres">
      <dgm:prSet presAssocID="{62D97973-2066-49D1-96C3-4AD46FC06B34}" presName="root" presStyleCnt="0">
        <dgm:presLayoutVars>
          <dgm:dir/>
          <dgm:resizeHandles val="exact"/>
        </dgm:presLayoutVars>
      </dgm:prSet>
      <dgm:spPr/>
    </dgm:pt>
    <dgm:pt modelId="{ED6E89DA-294E-4E31-9FA8-623316A79FE9}" type="pres">
      <dgm:prSet presAssocID="{28D63746-FCB1-4AF8-AB52-4E1B700772E8}" presName="compNode" presStyleCnt="0"/>
      <dgm:spPr/>
    </dgm:pt>
    <dgm:pt modelId="{2FCE09DA-0FB3-4B45-A684-58F686C9779B}" type="pres">
      <dgm:prSet presAssocID="{28D63746-FCB1-4AF8-AB52-4E1B700772E8}" presName="bgRect" presStyleLbl="bgShp" presStyleIdx="0" presStyleCnt="5"/>
      <dgm:spPr/>
    </dgm:pt>
    <dgm:pt modelId="{47170A75-4858-4595-9A02-2D213D81E2EB}" type="pres">
      <dgm:prSet presAssocID="{28D63746-FCB1-4AF8-AB52-4E1B700772E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69C4184B-4395-4679-BEF2-1A7D40D35AB5}" type="pres">
      <dgm:prSet presAssocID="{28D63746-FCB1-4AF8-AB52-4E1B700772E8}" presName="spaceRect" presStyleCnt="0"/>
      <dgm:spPr/>
    </dgm:pt>
    <dgm:pt modelId="{3FED1FA4-E84D-47DC-B5AD-49ECF3BE0959}" type="pres">
      <dgm:prSet presAssocID="{28D63746-FCB1-4AF8-AB52-4E1B700772E8}" presName="parTx" presStyleLbl="revTx" presStyleIdx="0" presStyleCnt="5">
        <dgm:presLayoutVars>
          <dgm:chMax val="0"/>
          <dgm:chPref val="0"/>
        </dgm:presLayoutVars>
      </dgm:prSet>
      <dgm:spPr/>
    </dgm:pt>
    <dgm:pt modelId="{8774D762-CB6B-4805-8080-A5D43B460573}" type="pres">
      <dgm:prSet presAssocID="{4EEDFDB7-C3CE-400A-B687-7D1CC050E038}" presName="sibTrans" presStyleCnt="0"/>
      <dgm:spPr/>
    </dgm:pt>
    <dgm:pt modelId="{564AE396-982E-4EA4-A731-C57914D90B4D}" type="pres">
      <dgm:prSet presAssocID="{3325A198-6A74-4A2C-8C88-BC7BB2226740}" presName="compNode" presStyleCnt="0"/>
      <dgm:spPr/>
    </dgm:pt>
    <dgm:pt modelId="{85EA0D77-8F0C-46FB-AAFC-A57626B02D44}" type="pres">
      <dgm:prSet presAssocID="{3325A198-6A74-4A2C-8C88-BC7BB2226740}" presName="bgRect" presStyleLbl="bgShp" presStyleIdx="1" presStyleCnt="5"/>
      <dgm:spPr/>
    </dgm:pt>
    <dgm:pt modelId="{B027E99F-4BA6-416C-8BE5-001A58CFC6EC}" type="pres">
      <dgm:prSet presAssocID="{3325A198-6A74-4A2C-8C88-BC7BB222674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4ED1E1C9-E17E-4EC7-927F-36A1B02B3D51}" type="pres">
      <dgm:prSet presAssocID="{3325A198-6A74-4A2C-8C88-BC7BB2226740}" presName="spaceRect" presStyleCnt="0"/>
      <dgm:spPr/>
    </dgm:pt>
    <dgm:pt modelId="{4EBAA043-F7DB-4BEE-B208-329E9F4FBDD6}" type="pres">
      <dgm:prSet presAssocID="{3325A198-6A74-4A2C-8C88-BC7BB2226740}" presName="parTx" presStyleLbl="revTx" presStyleIdx="1" presStyleCnt="5">
        <dgm:presLayoutVars>
          <dgm:chMax val="0"/>
          <dgm:chPref val="0"/>
        </dgm:presLayoutVars>
      </dgm:prSet>
      <dgm:spPr/>
    </dgm:pt>
    <dgm:pt modelId="{150776B9-6B01-46C3-9E62-A7253B506E7D}" type="pres">
      <dgm:prSet presAssocID="{DDD73C72-3627-4B9A-85A9-0B531FFB7ED8}" presName="sibTrans" presStyleCnt="0"/>
      <dgm:spPr/>
    </dgm:pt>
    <dgm:pt modelId="{9361E51E-4C43-4FA1-8B8C-118B5C06B524}" type="pres">
      <dgm:prSet presAssocID="{09D5A8FA-6D88-41B7-92BC-78B2A2443969}" presName="compNode" presStyleCnt="0"/>
      <dgm:spPr/>
    </dgm:pt>
    <dgm:pt modelId="{3EBBBB37-B955-4373-93E2-CEDAA383DB05}" type="pres">
      <dgm:prSet presAssocID="{09D5A8FA-6D88-41B7-92BC-78B2A2443969}" presName="bgRect" presStyleLbl="bgShp" presStyleIdx="2" presStyleCnt="5"/>
      <dgm:spPr/>
    </dgm:pt>
    <dgm:pt modelId="{2FF55717-B4E8-4C74-9D0E-969D0768E450}" type="pres">
      <dgm:prSet presAssocID="{09D5A8FA-6D88-41B7-92BC-78B2A24439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28CD298-C589-45C9-AB73-B3685C2F9664}" type="pres">
      <dgm:prSet presAssocID="{09D5A8FA-6D88-41B7-92BC-78B2A2443969}" presName="spaceRect" presStyleCnt="0"/>
      <dgm:spPr/>
    </dgm:pt>
    <dgm:pt modelId="{B6F6809B-500C-47A4-9943-42153554CC5F}" type="pres">
      <dgm:prSet presAssocID="{09D5A8FA-6D88-41B7-92BC-78B2A2443969}" presName="parTx" presStyleLbl="revTx" presStyleIdx="2" presStyleCnt="5">
        <dgm:presLayoutVars>
          <dgm:chMax val="0"/>
          <dgm:chPref val="0"/>
        </dgm:presLayoutVars>
      </dgm:prSet>
      <dgm:spPr/>
    </dgm:pt>
    <dgm:pt modelId="{582653C1-F88E-4DE0-8DFC-19FC7E479B18}" type="pres">
      <dgm:prSet presAssocID="{250318A6-5370-41E5-A1FB-322B02F8E291}" presName="sibTrans" presStyleCnt="0"/>
      <dgm:spPr/>
    </dgm:pt>
    <dgm:pt modelId="{89C08267-60B0-4F7F-99B4-83DC18ABD3FB}" type="pres">
      <dgm:prSet presAssocID="{7C2F96CA-5BA7-4807-9911-A30995E25C5D}" presName="compNode" presStyleCnt="0"/>
      <dgm:spPr/>
    </dgm:pt>
    <dgm:pt modelId="{869DF6F3-47A0-4396-87CB-419B05B85E7E}" type="pres">
      <dgm:prSet presAssocID="{7C2F96CA-5BA7-4807-9911-A30995E25C5D}" presName="bgRect" presStyleLbl="bgShp" presStyleIdx="3" presStyleCnt="5"/>
      <dgm:spPr/>
    </dgm:pt>
    <dgm:pt modelId="{8A50DA10-29E8-4769-9501-0140182ABE6F}" type="pres">
      <dgm:prSet presAssocID="{7C2F96CA-5BA7-4807-9911-A30995E25C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lette"/>
        </a:ext>
      </dgm:extLst>
    </dgm:pt>
    <dgm:pt modelId="{05F1CAE1-BBBA-41D9-8984-9DA0B12956F0}" type="pres">
      <dgm:prSet presAssocID="{7C2F96CA-5BA7-4807-9911-A30995E25C5D}" presName="spaceRect" presStyleCnt="0"/>
      <dgm:spPr/>
    </dgm:pt>
    <dgm:pt modelId="{A8349888-45ED-4661-9A43-08F79934BF14}" type="pres">
      <dgm:prSet presAssocID="{7C2F96CA-5BA7-4807-9911-A30995E25C5D}" presName="parTx" presStyleLbl="revTx" presStyleIdx="3" presStyleCnt="5">
        <dgm:presLayoutVars>
          <dgm:chMax val="0"/>
          <dgm:chPref val="0"/>
        </dgm:presLayoutVars>
      </dgm:prSet>
      <dgm:spPr/>
    </dgm:pt>
    <dgm:pt modelId="{20D801B9-7E1A-47D2-BE27-623ACCE05314}" type="pres">
      <dgm:prSet presAssocID="{81F87D20-829E-490F-AECC-84E48E250D91}" presName="sibTrans" presStyleCnt="0"/>
      <dgm:spPr/>
    </dgm:pt>
    <dgm:pt modelId="{246EBB3F-882F-4AE1-BE9D-2F37ED1E593A}" type="pres">
      <dgm:prSet presAssocID="{1CF4AFFD-2C1D-46FE-AAB3-5189B8C4663F}" presName="compNode" presStyleCnt="0"/>
      <dgm:spPr/>
    </dgm:pt>
    <dgm:pt modelId="{2A738E6C-31AD-4C6E-A0EA-F6EEDAB14B7F}" type="pres">
      <dgm:prSet presAssocID="{1CF4AFFD-2C1D-46FE-AAB3-5189B8C4663F}" presName="bgRect" presStyleLbl="bgShp" presStyleIdx="4" presStyleCnt="5"/>
      <dgm:spPr/>
    </dgm:pt>
    <dgm:pt modelId="{3B4FC45F-2F34-4729-8407-CE748627684D}" type="pres">
      <dgm:prSet presAssocID="{1CF4AFFD-2C1D-46FE-AAB3-5189B8C4663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C1FB2E03-939A-40B3-BA53-392115CBAA24}" type="pres">
      <dgm:prSet presAssocID="{1CF4AFFD-2C1D-46FE-AAB3-5189B8C4663F}" presName="spaceRect" presStyleCnt="0"/>
      <dgm:spPr/>
    </dgm:pt>
    <dgm:pt modelId="{901B85D4-9C78-4D8F-9B27-7E545F7ACD45}" type="pres">
      <dgm:prSet presAssocID="{1CF4AFFD-2C1D-46FE-AAB3-5189B8C4663F}" presName="parTx" presStyleLbl="revTx" presStyleIdx="4" presStyleCnt="5">
        <dgm:presLayoutVars>
          <dgm:chMax val="0"/>
          <dgm:chPref val="0"/>
        </dgm:presLayoutVars>
      </dgm:prSet>
      <dgm:spPr/>
    </dgm:pt>
  </dgm:ptLst>
  <dgm:cxnLst>
    <dgm:cxn modelId="{B0CEFB05-3652-4CCA-99AB-7D0689ED9303}" srcId="{62D97973-2066-49D1-96C3-4AD46FC06B34}" destId="{09D5A8FA-6D88-41B7-92BC-78B2A2443969}" srcOrd="2" destOrd="0" parTransId="{F6ED4A11-6DC8-4F68-B6DF-2353E14A127F}" sibTransId="{250318A6-5370-41E5-A1FB-322B02F8E291}"/>
    <dgm:cxn modelId="{10D6EE0E-B14F-4AA1-AFFF-ABD47DA4FF05}" srcId="{62D97973-2066-49D1-96C3-4AD46FC06B34}" destId="{28D63746-FCB1-4AF8-AB52-4E1B700772E8}" srcOrd="0" destOrd="0" parTransId="{5FA2EF37-5D5F-429B-9B58-D993CFFA0B4F}" sibTransId="{4EEDFDB7-C3CE-400A-B687-7D1CC050E038}"/>
    <dgm:cxn modelId="{D2B32820-F9B1-4BDD-B582-87D06E84DBB0}" type="presOf" srcId="{28D63746-FCB1-4AF8-AB52-4E1B700772E8}" destId="{3FED1FA4-E84D-47DC-B5AD-49ECF3BE0959}" srcOrd="0" destOrd="0" presId="urn:microsoft.com/office/officeart/2018/2/layout/IconVerticalSolidList"/>
    <dgm:cxn modelId="{D38E672A-243B-4520-AB52-F44100B5B55C}" srcId="{62D97973-2066-49D1-96C3-4AD46FC06B34}" destId="{3325A198-6A74-4A2C-8C88-BC7BB2226740}" srcOrd="1" destOrd="0" parTransId="{83A49C4D-F316-4FA1-BE9E-0966B5F7F590}" sibTransId="{DDD73C72-3627-4B9A-85A9-0B531FFB7ED8}"/>
    <dgm:cxn modelId="{A0031850-56C6-40E6-9DD1-1F1ABE2FD60A}" type="presOf" srcId="{09D5A8FA-6D88-41B7-92BC-78B2A2443969}" destId="{B6F6809B-500C-47A4-9943-42153554CC5F}" srcOrd="0" destOrd="0" presId="urn:microsoft.com/office/officeart/2018/2/layout/IconVerticalSolidList"/>
    <dgm:cxn modelId="{A6C9E774-F17A-4651-94D6-4024439895A8}" srcId="{62D97973-2066-49D1-96C3-4AD46FC06B34}" destId="{7C2F96CA-5BA7-4807-9911-A30995E25C5D}" srcOrd="3" destOrd="0" parTransId="{49453B48-E7C9-4BCD-8A67-86E80BEF387B}" sibTransId="{81F87D20-829E-490F-AECC-84E48E250D91}"/>
    <dgm:cxn modelId="{F6D13987-A381-4AF1-B982-AA4E195CC869}" type="presOf" srcId="{1CF4AFFD-2C1D-46FE-AAB3-5189B8C4663F}" destId="{901B85D4-9C78-4D8F-9B27-7E545F7ACD45}" srcOrd="0" destOrd="0" presId="urn:microsoft.com/office/officeart/2018/2/layout/IconVerticalSolidList"/>
    <dgm:cxn modelId="{C8B158A5-AF1C-4651-9FDA-0406D4574653}" type="presOf" srcId="{7C2F96CA-5BA7-4807-9911-A30995E25C5D}" destId="{A8349888-45ED-4661-9A43-08F79934BF14}" srcOrd="0" destOrd="0" presId="urn:microsoft.com/office/officeart/2018/2/layout/IconVerticalSolidList"/>
    <dgm:cxn modelId="{FD0CFDD3-395D-4AEC-943E-7036CE4AE0E5}" type="presOf" srcId="{3325A198-6A74-4A2C-8C88-BC7BB2226740}" destId="{4EBAA043-F7DB-4BEE-B208-329E9F4FBDD6}" srcOrd="0" destOrd="0" presId="urn:microsoft.com/office/officeart/2018/2/layout/IconVerticalSolidList"/>
    <dgm:cxn modelId="{36F2FBE2-45BD-43E4-8D03-AEBC24D05C29}" type="presOf" srcId="{62D97973-2066-49D1-96C3-4AD46FC06B34}" destId="{7FDBBFC6-C99A-461A-8B35-0650B4C7765E}" srcOrd="0" destOrd="0" presId="urn:microsoft.com/office/officeart/2018/2/layout/IconVerticalSolidList"/>
    <dgm:cxn modelId="{A5025BFF-B619-4056-B307-87404F6C3232}" srcId="{62D97973-2066-49D1-96C3-4AD46FC06B34}" destId="{1CF4AFFD-2C1D-46FE-AAB3-5189B8C4663F}" srcOrd="4" destOrd="0" parTransId="{681F28A7-9BF1-4639-AC95-93F7CBAA35B7}" sibTransId="{D622B53F-5407-4E95-99A0-498B2E4F2C43}"/>
    <dgm:cxn modelId="{EF0A1115-2065-47CC-8D75-0E6631E6F0C6}" type="presParOf" srcId="{7FDBBFC6-C99A-461A-8B35-0650B4C7765E}" destId="{ED6E89DA-294E-4E31-9FA8-623316A79FE9}" srcOrd="0" destOrd="0" presId="urn:microsoft.com/office/officeart/2018/2/layout/IconVerticalSolidList"/>
    <dgm:cxn modelId="{C40DB551-CEEE-41CF-899D-1B2382AD94B4}" type="presParOf" srcId="{ED6E89DA-294E-4E31-9FA8-623316A79FE9}" destId="{2FCE09DA-0FB3-4B45-A684-58F686C9779B}" srcOrd="0" destOrd="0" presId="urn:microsoft.com/office/officeart/2018/2/layout/IconVerticalSolidList"/>
    <dgm:cxn modelId="{58860969-61D5-4124-9EDB-FA26F93F9C97}" type="presParOf" srcId="{ED6E89DA-294E-4E31-9FA8-623316A79FE9}" destId="{47170A75-4858-4595-9A02-2D213D81E2EB}" srcOrd="1" destOrd="0" presId="urn:microsoft.com/office/officeart/2018/2/layout/IconVerticalSolidList"/>
    <dgm:cxn modelId="{30CB5505-C3D2-4204-BD12-A25D3F07D524}" type="presParOf" srcId="{ED6E89DA-294E-4E31-9FA8-623316A79FE9}" destId="{69C4184B-4395-4679-BEF2-1A7D40D35AB5}" srcOrd="2" destOrd="0" presId="urn:microsoft.com/office/officeart/2018/2/layout/IconVerticalSolidList"/>
    <dgm:cxn modelId="{84080250-7758-4015-AC82-A26EC6D3BE73}" type="presParOf" srcId="{ED6E89DA-294E-4E31-9FA8-623316A79FE9}" destId="{3FED1FA4-E84D-47DC-B5AD-49ECF3BE0959}" srcOrd="3" destOrd="0" presId="urn:microsoft.com/office/officeart/2018/2/layout/IconVerticalSolidList"/>
    <dgm:cxn modelId="{1E3AEC65-77AE-4A83-9413-52D2EA240B1B}" type="presParOf" srcId="{7FDBBFC6-C99A-461A-8B35-0650B4C7765E}" destId="{8774D762-CB6B-4805-8080-A5D43B460573}" srcOrd="1" destOrd="0" presId="urn:microsoft.com/office/officeart/2018/2/layout/IconVerticalSolidList"/>
    <dgm:cxn modelId="{06D27DCC-CC33-4EE6-AFEC-0355D0258432}" type="presParOf" srcId="{7FDBBFC6-C99A-461A-8B35-0650B4C7765E}" destId="{564AE396-982E-4EA4-A731-C57914D90B4D}" srcOrd="2" destOrd="0" presId="urn:microsoft.com/office/officeart/2018/2/layout/IconVerticalSolidList"/>
    <dgm:cxn modelId="{FE676E91-DBA5-402B-8C82-21128F2E236A}" type="presParOf" srcId="{564AE396-982E-4EA4-A731-C57914D90B4D}" destId="{85EA0D77-8F0C-46FB-AAFC-A57626B02D44}" srcOrd="0" destOrd="0" presId="urn:microsoft.com/office/officeart/2018/2/layout/IconVerticalSolidList"/>
    <dgm:cxn modelId="{2F325B33-D000-49B8-8808-15E9C99A8C8F}" type="presParOf" srcId="{564AE396-982E-4EA4-A731-C57914D90B4D}" destId="{B027E99F-4BA6-416C-8BE5-001A58CFC6EC}" srcOrd="1" destOrd="0" presId="urn:microsoft.com/office/officeart/2018/2/layout/IconVerticalSolidList"/>
    <dgm:cxn modelId="{334F840B-713F-4965-AC2A-EBBABFEA9B2A}" type="presParOf" srcId="{564AE396-982E-4EA4-A731-C57914D90B4D}" destId="{4ED1E1C9-E17E-4EC7-927F-36A1B02B3D51}" srcOrd="2" destOrd="0" presId="urn:microsoft.com/office/officeart/2018/2/layout/IconVerticalSolidList"/>
    <dgm:cxn modelId="{1ABBD048-72C6-4208-9C4C-3E01D311AB66}" type="presParOf" srcId="{564AE396-982E-4EA4-A731-C57914D90B4D}" destId="{4EBAA043-F7DB-4BEE-B208-329E9F4FBDD6}" srcOrd="3" destOrd="0" presId="urn:microsoft.com/office/officeart/2018/2/layout/IconVerticalSolidList"/>
    <dgm:cxn modelId="{9414D411-C95E-4FA2-8688-12B817420CAA}" type="presParOf" srcId="{7FDBBFC6-C99A-461A-8B35-0650B4C7765E}" destId="{150776B9-6B01-46C3-9E62-A7253B506E7D}" srcOrd="3" destOrd="0" presId="urn:microsoft.com/office/officeart/2018/2/layout/IconVerticalSolidList"/>
    <dgm:cxn modelId="{2682BA59-4AED-4F10-A5C7-56454F01EE32}" type="presParOf" srcId="{7FDBBFC6-C99A-461A-8B35-0650B4C7765E}" destId="{9361E51E-4C43-4FA1-8B8C-118B5C06B524}" srcOrd="4" destOrd="0" presId="urn:microsoft.com/office/officeart/2018/2/layout/IconVerticalSolidList"/>
    <dgm:cxn modelId="{8F1B900D-76E4-47E5-912C-054602EE1DF9}" type="presParOf" srcId="{9361E51E-4C43-4FA1-8B8C-118B5C06B524}" destId="{3EBBBB37-B955-4373-93E2-CEDAA383DB05}" srcOrd="0" destOrd="0" presId="urn:microsoft.com/office/officeart/2018/2/layout/IconVerticalSolidList"/>
    <dgm:cxn modelId="{6EF64304-95EF-424E-9EE0-B96876E3D394}" type="presParOf" srcId="{9361E51E-4C43-4FA1-8B8C-118B5C06B524}" destId="{2FF55717-B4E8-4C74-9D0E-969D0768E450}" srcOrd="1" destOrd="0" presId="urn:microsoft.com/office/officeart/2018/2/layout/IconVerticalSolidList"/>
    <dgm:cxn modelId="{F51698B2-02BD-49FB-B890-7D99A902F728}" type="presParOf" srcId="{9361E51E-4C43-4FA1-8B8C-118B5C06B524}" destId="{028CD298-C589-45C9-AB73-B3685C2F9664}" srcOrd="2" destOrd="0" presId="urn:microsoft.com/office/officeart/2018/2/layout/IconVerticalSolidList"/>
    <dgm:cxn modelId="{9934AF08-9349-47D0-81DA-F8BFC5C0AE5A}" type="presParOf" srcId="{9361E51E-4C43-4FA1-8B8C-118B5C06B524}" destId="{B6F6809B-500C-47A4-9943-42153554CC5F}" srcOrd="3" destOrd="0" presId="urn:microsoft.com/office/officeart/2018/2/layout/IconVerticalSolidList"/>
    <dgm:cxn modelId="{F952AE79-8AE7-4236-8DFF-12EE84D779AE}" type="presParOf" srcId="{7FDBBFC6-C99A-461A-8B35-0650B4C7765E}" destId="{582653C1-F88E-4DE0-8DFC-19FC7E479B18}" srcOrd="5" destOrd="0" presId="urn:microsoft.com/office/officeart/2018/2/layout/IconVerticalSolidList"/>
    <dgm:cxn modelId="{BB3B9FCC-56F3-42A2-8DA7-BC7CFFCD4E3F}" type="presParOf" srcId="{7FDBBFC6-C99A-461A-8B35-0650B4C7765E}" destId="{89C08267-60B0-4F7F-99B4-83DC18ABD3FB}" srcOrd="6" destOrd="0" presId="urn:microsoft.com/office/officeart/2018/2/layout/IconVerticalSolidList"/>
    <dgm:cxn modelId="{5C9D9646-8146-4E54-9B28-34C27AAE65DC}" type="presParOf" srcId="{89C08267-60B0-4F7F-99B4-83DC18ABD3FB}" destId="{869DF6F3-47A0-4396-87CB-419B05B85E7E}" srcOrd="0" destOrd="0" presId="urn:microsoft.com/office/officeart/2018/2/layout/IconVerticalSolidList"/>
    <dgm:cxn modelId="{E8CD66FC-F4A6-4274-B029-A72B7DFABF07}" type="presParOf" srcId="{89C08267-60B0-4F7F-99B4-83DC18ABD3FB}" destId="{8A50DA10-29E8-4769-9501-0140182ABE6F}" srcOrd="1" destOrd="0" presId="urn:microsoft.com/office/officeart/2018/2/layout/IconVerticalSolidList"/>
    <dgm:cxn modelId="{998DFC44-D8B9-4342-BCFF-2C7750D50A84}" type="presParOf" srcId="{89C08267-60B0-4F7F-99B4-83DC18ABD3FB}" destId="{05F1CAE1-BBBA-41D9-8984-9DA0B12956F0}" srcOrd="2" destOrd="0" presId="urn:microsoft.com/office/officeart/2018/2/layout/IconVerticalSolidList"/>
    <dgm:cxn modelId="{F0AD3F6A-BA08-4D92-ACAD-D7D510AED07C}" type="presParOf" srcId="{89C08267-60B0-4F7F-99B4-83DC18ABD3FB}" destId="{A8349888-45ED-4661-9A43-08F79934BF14}" srcOrd="3" destOrd="0" presId="urn:microsoft.com/office/officeart/2018/2/layout/IconVerticalSolidList"/>
    <dgm:cxn modelId="{F4C9A95E-319A-49DD-908F-E0C32C7EFCB8}" type="presParOf" srcId="{7FDBBFC6-C99A-461A-8B35-0650B4C7765E}" destId="{20D801B9-7E1A-47D2-BE27-623ACCE05314}" srcOrd="7" destOrd="0" presId="urn:microsoft.com/office/officeart/2018/2/layout/IconVerticalSolidList"/>
    <dgm:cxn modelId="{8A1721B3-E608-4CFF-AE16-35C27A5E0705}" type="presParOf" srcId="{7FDBBFC6-C99A-461A-8B35-0650B4C7765E}" destId="{246EBB3F-882F-4AE1-BE9D-2F37ED1E593A}" srcOrd="8" destOrd="0" presId="urn:microsoft.com/office/officeart/2018/2/layout/IconVerticalSolidList"/>
    <dgm:cxn modelId="{409EFCEC-3CA7-4E08-B479-8FE084BAB9EC}" type="presParOf" srcId="{246EBB3F-882F-4AE1-BE9D-2F37ED1E593A}" destId="{2A738E6C-31AD-4C6E-A0EA-F6EEDAB14B7F}" srcOrd="0" destOrd="0" presId="urn:microsoft.com/office/officeart/2018/2/layout/IconVerticalSolidList"/>
    <dgm:cxn modelId="{95F81139-01B9-4B59-B6C4-452279BE3A99}" type="presParOf" srcId="{246EBB3F-882F-4AE1-BE9D-2F37ED1E593A}" destId="{3B4FC45F-2F34-4729-8407-CE748627684D}" srcOrd="1" destOrd="0" presId="urn:microsoft.com/office/officeart/2018/2/layout/IconVerticalSolidList"/>
    <dgm:cxn modelId="{DE9381D3-8C9D-4D4D-A498-BAE3A89D2E78}" type="presParOf" srcId="{246EBB3F-882F-4AE1-BE9D-2F37ED1E593A}" destId="{C1FB2E03-939A-40B3-BA53-392115CBAA24}" srcOrd="2" destOrd="0" presId="urn:microsoft.com/office/officeart/2018/2/layout/IconVerticalSolidList"/>
    <dgm:cxn modelId="{5D964211-BFD9-4C69-96BE-E18DF2226C8C}" type="presParOf" srcId="{246EBB3F-882F-4AE1-BE9D-2F37ED1E593A}" destId="{901B85D4-9C78-4D8F-9B27-7E545F7ACD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41DEB-AA3F-9349-81F1-EB0D0EA9E0E1}">
      <dsp:nvSpPr>
        <dsp:cNvPr id="0" name=""/>
        <dsp:cNvSpPr/>
      </dsp:nvSpPr>
      <dsp:spPr>
        <a:xfrm>
          <a:off x="51" y="11514"/>
          <a:ext cx="4913783" cy="8000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GB" sz="2200" kern="1200" dirty="0"/>
            <a:t>Develop your knowledge and skills about</a:t>
          </a:r>
          <a:endParaRPr lang="en-US" sz="2200" kern="1200" dirty="0"/>
        </a:p>
      </dsp:txBody>
      <dsp:txXfrm>
        <a:off x="51" y="11514"/>
        <a:ext cx="4913783" cy="800089"/>
      </dsp:txXfrm>
    </dsp:sp>
    <dsp:sp modelId="{FC5EFFBB-5B4E-0442-BD49-F308011A5C5D}">
      <dsp:nvSpPr>
        <dsp:cNvPr id="0" name=""/>
        <dsp:cNvSpPr/>
      </dsp:nvSpPr>
      <dsp:spPr>
        <a:xfrm>
          <a:off x="51" y="811604"/>
          <a:ext cx="4913783" cy="34422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GB" sz="2200" kern="1200" dirty="0"/>
            <a:t>Applying the steps in regression modelling process.</a:t>
          </a:r>
          <a:endParaRPr lang="en-US" sz="2200" kern="1200" dirty="0"/>
        </a:p>
        <a:p>
          <a:pPr marL="228600" lvl="1" indent="-228600" algn="l" defTabSz="977900">
            <a:lnSpc>
              <a:spcPct val="90000"/>
            </a:lnSpc>
            <a:spcBef>
              <a:spcPct val="0"/>
            </a:spcBef>
            <a:spcAft>
              <a:spcPct val="15000"/>
            </a:spcAft>
            <a:buChar char="•"/>
          </a:pPr>
          <a:r>
            <a:rPr lang="en-GB" sz="2200" kern="1200" dirty="0"/>
            <a:t>Regression methods to test associations between one predictor variable and one outcome variable. </a:t>
          </a:r>
          <a:endParaRPr lang="en-US" sz="2200" kern="1200" dirty="0"/>
        </a:p>
        <a:p>
          <a:pPr marL="228600" lvl="1" indent="-228600" algn="l" defTabSz="977900">
            <a:lnSpc>
              <a:spcPct val="90000"/>
            </a:lnSpc>
            <a:spcBef>
              <a:spcPct val="0"/>
            </a:spcBef>
            <a:spcAft>
              <a:spcPct val="15000"/>
            </a:spcAft>
            <a:buChar char="•"/>
          </a:pPr>
          <a:r>
            <a:rPr lang="en-GB" sz="2200" kern="1200" dirty="0"/>
            <a:t>Modelling problems and draw conclusions from correlated variables.</a:t>
          </a:r>
          <a:endParaRPr lang="en-US" sz="2200" kern="1200" dirty="0"/>
        </a:p>
        <a:p>
          <a:pPr marL="228600" lvl="1" indent="-228600" algn="l" defTabSz="977900">
            <a:lnSpc>
              <a:spcPct val="90000"/>
            </a:lnSpc>
            <a:spcBef>
              <a:spcPct val="0"/>
            </a:spcBef>
            <a:spcAft>
              <a:spcPct val="15000"/>
            </a:spcAft>
            <a:buChar char="•"/>
          </a:pPr>
          <a:r>
            <a:rPr lang="en-GB" sz="2200" kern="1200" dirty="0"/>
            <a:t>To identify unobservable groups in the data. </a:t>
          </a:r>
          <a:endParaRPr lang="en-US" sz="2200" kern="1200" dirty="0"/>
        </a:p>
        <a:p>
          <a:pPr marL="228600" lvl="1" indent="-228600" algn="l" defTabSz="977900">
            <a:lnSpc>
              <a:spcPct val="90000"/>
            </a:lnSpc>
            <a:spcBef>
              <a:spcPct val="0"/>
            </a:spcBef>
            <a:spcAft>
              <a:spcPct val="15000"/>
            </a:spcAft>
            <a:buChar char="•"/>
          </a:pPr>
          <a:endParaRPr lang="en-US" sz="2200" kern="1200" dirty="0"/>
        </a:p>
      </dsp:txBody>
      <dsp:txXfrm>
        <a:off x="51" y="811604"/>
        <a:ext cx="4913783" cy="3442230"/>
      </dsp:txXfrm>
    </dsp:sp>
    <dsp:sp modelId="{CAC72D69-22DC-964C-81D0-19DB25E77150}">
      <dsp:nvSpPr>
        <dsp:cNvPr id="0" name=""/>
        <dsp:cNvSpPr/>
      </dsp:nvSpPr>
      <dsp:spPr>
        <a:xfrm>
          <a:off x="5601764" y="11514"/>
          <a:ext cx="4913783" cy="80008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GB" sz="2200" kern="1200" dirty="0"/>
            <a:t>You will explore </a:t>
          </a:r>
          <a:endParaRPr lang="en-US" sz="2200" kern="1200" dirty="0"/>
        </a:p>
      </dsp:txBody>
      <dsp:txXfrm>
        <a:off x="5601764" y="11514"/>
        <a:ext cx="4913783" cy="800089"/>
      </dsp:txXfrm>
    </dsp:sp>
    <dsp:sp modelId="{8EA8ED40-BF60-364C-90E6-08789B4467A0}">
      <dsp:nvSpPr>
        <dsp:cNvPr id="0" name=""/>
        <dsp:cNvSpPr/>
      </dsp:nvSpPr>
      <dsp:spPr>
        <a:xfrm>
          <a:off x="5601764" y="811604"/>
          <a:ext cx="4913783" cy="34422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 documentation</a:t>
          </a:r>
        </a:p>
        <a:p>
          <a:pPr marL="228600" lvl="1" indent="-228600" algn="l" defTabSz="977900">
            <a:lnSpc>
              <a:spcPct val="90000"/>
            </a:lnSpc>
            <a:spcBef>
              <a:spcPct val="0"/>
            </a:spcBef>
            <a:spcAft>
              <a:spcPct val="15000"/>
            </a:spcAft>
            <a:buChar char="•"/>
          </a:pPr>
          <a:r>
            <a:rPr lang="en-US" sz="2200" kern="1200" dirty="0"/>
            <a:t>Dataset sources</a:t>
          </a:r>
        </a:p>
        <a:p>
          <a:pPr marL="228600" lvl="1" indent="-228600" algn="l" defTabSz="977900">
            <a:lnSpc>
              <a:spcPct val="90000"/>
            </a:lnSpc>
            <a:spcBef>
              <a:spcPct val="0"/>
            </a:spcBef>
            <a:spcAft>
              <a:spcPct val="15000"/>
            </a:spcAft>
            <a:buChar char="•"/>
          </a:pPr>
          <a:endParaRPr lang="en-US" sz="2200" kern="1200" dirty="0"/>
        </a:p>
        <a:p>
          <a:pPr marL="228600" lvl="1" indent="-228600" algn="l" defTabSz="977900">
            <a:lnSpc>
              <a:spcPct val="90000"/>
            </a:lnSpc>
            <a:spcBef>
              <a:spcPct val="0"/>
            </a:spcBef>
            <a:spcAft>
              <a:spcPct val="15000"/>
            </a:spcAft>
            <a:buNone/>
          </a:pPr>
          <a:r>
            <a:rPr lang="en-US" sz="2200" kern="1200" dirty="0"/>
            <a:t>Topics</a:t>
          </a:r>
        </a:p>
        <a:p>
          <a:pPr marL="228600" lvl="1" indent="-228600" algn="l" defTabSz="977900">
            <a:lnSpc>
              <a:spcPct val="90000"/>
            </a:lnSpc>
            <a:spcBef>
              <a:spcPct val="0"/>
            </a:spcBef>
            <a:spcAft>
              <a:spcPct val="15000"/>
            </a:spcAft>
            <a:buChar char="•"/>
          </a:pPr>
          <a:r>
            <a:rPr lang="en-US" sz="2200" kern="1200" dirty="0"/>
            <a:t>Exposome</a:t>
          </a:r>
        </a:p>
        <a:p>
          <a:pPr marL="228600" lvl="1" indent="-228600" algn="l" defTabSz="977900">
            <a:lnSpc>
              <a:spcPct val="90000"/>
            </a:lnSpc>
            <a:spcBef>
              <a:spcPct val="0"/>
            </a:spcBef>
            <a:spcAft>
              <a:spcPct val="15000"/>
            </a:spcAft>
            <a:buChar char="•"/>
          </a:pPr>
          <a:r>
            <a:rPr lang="en-US" sz="2200" kern="1200" dirty="0"/>
            <a:t>Social inequalities</a:t>
          </a:r>
        </a:p>
        <a:p>
          <a:pPr marL="228600" lvl="1" indent="-228600" algn="l" defTabSz="977900">
            <a:lnSpc>
              <a:spcPct val="90000"/>
            </a:lnSpc>
            <a:spcBef>
              <a:spcPct val="0"/>
            </a:spcBef>
            <a:spcAft>
              <a:spcPct val="15000"/>
            </a:spcAft>
            <a:buChar char="•"/>
          </a:pPr>
          <a:r>
            <a:rPr lang="en-US" sz="2200" kern="1200" dirty="0"/>
            <a:t>Aging</a:t>
          </a:r>
        </a:p>
        <a:p>
          <a:pPr marL="228600" lvl="1" indent="-228600" algn="l" defTabSz="977900">
            <a:lnSpc>
              <a:spcPct val="90000"/>
            </a:lnSpc>
            <a:spcBef>
              <a:spcPct val="0"/>
            </a:spcBef>
            <a:spcAft>
              <a:spcPct val="15000"/>
            </a:spcAft>
            <a:buChar char="•"/>
          </a:pPr>
          <a:r>
            <a:rPr lang="en-US" sz="2200" kern="1200" dirty="0"/>
            <a:t>Social determinants of health</a:t>
          </a:r>
        </a:p>
        <a:p>
          <a:pPr marL="228600" lvl="1" indent="-228600" algn="l" defTabSz="977900">
            <a:lnSpc>
              <a:spcPct val="90000"/>
            </a:lnSpc>
            <a:spcBef>
              <a:spcPct val="0"/>
            </a:spcBef>
            <a:spcAft>
              <a:spcPct val="15000"/>
            </a:spcAft>
            <a:buChar char="•"/>
          </a:pPr>
          <a:r>
            <a:rPr lang="en-US" sz="2200" kern="1200" dirty="0"/>
            <a:t>Chronic diseases</a:t>
          </a:r>
        </a:p>
      </dsp:txBody>
      <dsp:txXfrm>
        <a:off x="5601764" y="811604"/>
        <a:ext cx="4913783" cy="34422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B135E-0282-B94A-B7FF-EAE0015031A9}">
      <dsp:nvSpPr>
        <dsp:cNvPr id="0" name=""/>
        <dsp:cNvSpPr/>
      </dsp:nvSpPr>
      <dsp:spPr>
        <a:xfrm>
          <a:off x="0" y="572337"/>
          <a:ext cx="5607050" cy="2028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Group A and B: Tuesday and Fridays</a:t>
          </a:r>
        </a:p>
        <a:p>
          <a:pPr marL="228600" lvl="1" indent="-228600" algn="l" defTabSz="1022350">
            <a:lnSpc>
              <a:spcPct val="90000"/>
            </a:lnSpc>
            <a:spcBef>
              <a:spcPct val="0"/>
            </a:spcBef>
            <a:spcAft>
              <a:spcPct val="15000"/>
            </a:spcAft>
            <a:buChar char="•"/>
          </a:pPr>
          <a:r>
            <a:rPr lang="en-US" sz="2300" kern="1200" dirty="0"/>
            <a:t>Group C: Mondays and Wednesdays</a:t>
          </a:r>
        </a:p>
        <a:p>
          <a:pPr marL="228600" lvl="1" indent="-228600" algn="l" defTabSz="1022350">
            <a:lnSpc>
              <a:spcPct val="90000"/>
            </a:lnSpc>
            <a:spcBef>
              <a:spcPct val="0"/>
            </a:spcBef>
            <a:spcAft>
              <a:spcPct val="15000"/>
            </a:spcAft>
            <a:buChar char="•"/>
          </a:pPr>
          <a:r>
            <a:rPr lang="en-US" sz="2300" kern="1200" dirty="0"/>
            <a:t>Check material in advance</a:t>
          </a:r>
        </a:p>
        <a:p>
          <a:pPr marL="228600" lvl="1" indent="-228600" algn="l" defTabSz="1022350">
            <a:lnSpc>
              <a:spcPct val="90000"/>
            </a:lnSpc>
            <a:spcBef>
              <a:spcPct val="0"/>
            </a:spcBef>
            <a:spcAft>
              <a:spcPct val="15000"/>
            </a:spcAft>
            <a:buChar char="•"/>
          </a:pPr>
          <a:r>
            <a:rPr lang="en-US" sz="2300" kern="1200" dirty="0"/>
            <a:t>R documentation</a:t>
          </a:r>
        </a:p>
      </dsp:txBody>
      <dsp:txXfrm>
        <a:off x="0" y="572337"/>
        <a:ext cx="5607050" cy="2028600"/>
      </dsp:txXfrm>
    </dsp:sp>
    <dsp:sp modelId="{852D8E98-C3CC-9E4F-B92C-BC37D9B4A0F6}">
      <dsp:nvSpPr>
        <dsp:cNvPr id="0" name=""/>
        <dsp:cNvSpPr/>
      </dsp:nvSpPr>
      <dsp:spPr>
        <a:xfrm>
          <a:off x="280352" y="232857"/>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defRPr b="1"/>
          </a:pPr>
          <a:r>
            <a:rPr lang="en-US" sz="2300" kern="1200" dirty="0"/>
            <a:t>Classes</a:t>
          </a:r>
        </a:p>
      </dsp:txBody>
      <dsp:txXfrm>
        <a:off x="313496" y="266001"/>
        <a:ext cx="3858647" cy="612672"/>
      </dsp:txXfrm>
    </dsp:sp>
    <dsp:sp modelId="{4EE0C058-D458-0641-B25F-29AC8DA315BE}">
      <dsp:nvSpPr>
        <dsp:cNvPr id="0" name=""/>
        <dsp:cNvSpPr/>
      </dsp:nvSpPr>
      <dsp:spPr>
        <a:xfrm>
          <a:off x="0" y="3064617"/>
          <a:ext cx="5607050" cy="1630125"/>
        </a:xfrm>
        <a:prstGeom prst="rect">
          <a:avLst/>
        </a:prstGeom>
        <a:solidFill>
          <a:schemeClr val="lt1">
            <a:alpha val="90000"/>
            <a:hueOff val="0"/>
            <a:satOff val="0"/>
            <a:lumOff val="0"/>
            <a:alphaOff val="0"/>
          </a:schemeClr>
        </a:solidFill>
        <a:ln w="6350" cap="flat" cmpd="sng" algn="ctr">
          <a:solidFill>
            <a:schemeClr val="accent2">
              <a:hueOff val="113439"/>
              <a:satOff val="13039"/>
              <a:lumOff val="-1039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Monday or Wednesday</a:t>
          </a:r>
        </a:p>
        <a:p>
          <a:pPr marL="228600" lvl="1" indent="-228600" algn="l" defTabSz="1022350">
            <a:lnSpc>
              <a:spcPct val="90000"/>
            </a:lnSpc>
            <a:spcBef>
              <a:spcPct val="0"/>
            </a:spcBef>
            <a:spcAft>
              <a:spcPct val="15000"/>
            </a:spcAft>
            <a:buChar char="•"/>
          </a:pPr>
          <a:r>
            <a:rPr lang="en-US" sz="2300" kern="1200" dirty="0"/>
            <a:t>Course content, learning experience, queries about Statistics II</a:t>
          </a:r>
        </a:p>
      </dsp:txBody>
      <dsp:txXfrm>
        <a:off x="0" y="3064617"/>
        <a:ext cx="5607050" cy="1630125"/>
      </dsp:txXfrm>
    </dsp:sp>
    <dsp:sp modelId="{86C2B08E-7614-D94F-BC8C-D23B802ACD29}">
      <dsp:nvSpPr>
        <dsp:cNvPr id="0" name=""/>
        <dsp:cNvSpPr/>
      </dsp:nvSpPr>
      <dsp:spPr>
        <a:xfrm>
          <a:off x="280352" y="2725137"/>
          <a:ext cx="3924935" cy="678960"/>
        </a:xfrm>
        <a:prstGeom prst="roundRect">
          <a:avLst/>
        </a:prstGeom>
        <a:gradFill rotWithShape="0">
          <a:gsLst>
            <a:gs pos="0">
              <a:schemeClr val="accent2">
                <a:hueOff val="113439"/>
                <a:satOff val="13039"/>
                <a:lumOff val="-10393"/>
                <a:alphaOff val="0"/>
                <a:tint val="97000"/>
                <a:satMod val="100000"/>
                <a:lumMod val="102000"/>
              </a:schemeClr>
            </a:gs>
            <a:gs pos="50000">
              <a:schemeClr val="accent2">
                <a:hueOff val="113439"/>
                <a:satOff val="13039"/>
                <a:lumOff val="-10393"/>
                <a:alphaOff val="0"/>
                <a:shade val="100000"/>
                <a:satMod val="103000"/>
                <a:lumMod val="100000"/>
              </a:schemeClr>
            </a:gs>
            <a:gs pos="100000">
              <a:schemeClr val="accent2">
                <a:hueOff val="113439"/>
                <a:satOff val="13039"/>
                <a:lumOff val="-1039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defRPr b="1"/>
          </a:pPr>
          <a:r>
            <a:rPr lang="en-US" sz="2300" kern="1200" dirty="0"/>
            <a:t>Office hours</a:t>
          </a:r>
        </a:p>
      </dsp:txBody>
      <dsp:txXfrm>
        <a:off x="313496" y="2758281"/>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199D-ADBB-0E46-BE75-799CBA17144C}">
      <dsp:nvSpPr>
        <dsp:cNvPr id="0" name=""/>
        <dsp:cNvSpPr/>
      </dsp:nvSpPr>
      <dsp:spPr>
        <a:xfrm>
          <a:off x="0" y="-211126"/>
          <a:ext cx="2164429" cy="409671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798" tIns="0" rIns="213798" bIns="330200" numCol="1" spcCol="1270" anchor="t" anchorCtr="0">
          <a:noAutofit/>
        </a:bodyPr>
        <a:lstStyle/>
        <a:p>
          <a:pPr marL="0" lvl="0" indent="0" algn="l" defTabSz="800100">
            <a:lnSpc>
              <a:spcPct val="90000"/>
            </a:lnSpc>
            <a:spcBef>
              <a:spcPct val="0"/>
            </a:spcBef>
            <a:spcAft>
              <a:spcPct val="35000"/>
            </a:spcAft>
            <a:buNone/>
          </a:pPr>
          <a:r>
            <a:rPr lang="en-GB" sz="1800" b="1" kern="1200" dirty="0"/>
            <a:t>Prepare</a:t>
          </a:r>
          <a:r>
            <a:rPr lang="en-GB" sz="1800" kern="1200" dirty="0"/>
            <a:t> data to test regression models.</a:t>
          </a:r>
        </a:p>
        <a:p>
          <a:pPr marL="0" lvl="0" indent="0" algn="l" defTabSz="800100">
            <a:lnSpc>
              <a:spcPct val="90000"/>
            </a:lnSpc>
            <a:spcBef>
              <a:spcPct val="0"/>
            </a:spcBef>
            <a:spcAft>
              <a:spcPct val="35000"/>
            </a:spcAft>
            <a:buNone/>
          </a:pPr>
          <a:r>
            <a:rPr lang="en-GB" sz="1800" b="1" kern="1200" dirty="0"/>
            <a:t>Use</a:t>
          </a:r>
          <a:r>
            <a:rPr lang="en-GB" sz="1800" kern="1200" dirty="0"/>
            <a:t> effectively reports summarizing results to communicate research findings.</a:t>
          </a:r>
          <a:endParaRPr lang="en-US" sz="1400" kern="1200" dirty="0"/>
        </a:p>
      </dsp:txBody>
      <dsp:txXfrm>
        <a:off x="0" y="1427560"/>
        <a:ext cx="2164429" cy="2458031"/>
      </dsp:txXfrm>
    </dsp:sp>
    <dsp:sp modelId="{06107F27-4133-9D4E-8FF4-930FA6C60DE4}">
      <dsp:nvSpPr>
        <dsp:cNvPr id="0" name=""/>
        <dsp:cNvSpPr/>
      </dsp:nvSpPr>
      <dsp:spPr>
        <a:xfrm>
          <a:off x="0" y="0"/>
          <a:ext cx="2164429" cy="103892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13798" tIns="165100" rIns="213798" bIns="165100" numCol="1" spcCol="1270" anchor="ctr" anchorCtr="0">
          <a:noAutofit/>
        </a:bodyPr>
        <a:lstStyle/>
        <a:p>
          <a:pPr marL="0" lvl="0" indent="0" algn="l" defTabSz="2355850">
            <a:lnSpc>
              <a:spcPct val="90000"/>
            </a:lnSpc>
            <a:spcBef>
              <a:spcPct val="0"/>
            </a:spcBef>
            <a:spcAft>
              <a:spcPct val="35000"/>
            </a:spcAft>
            <a:buNone/>
          </a:pPr>
          <a:r>
            <a:rPr lang="en-US" sz="5300" kern="1200"/>
            <a:t>01</a:t>
          </a:r>
          <a:endParaRPr lang="en-US" sz="5300" kern="1200" dirty="0"/>
        </a:p>
      </dsp:txBody>
      <dsp:txXfrm>
        <a:off x="0" y="0"/>
        <a:ext cx="2164429" cy="1038925"/>
      </dsp:txXfrm>
    </dsp:sp>
    <dsp:sp modelId="{84C6B4F7-4D6A-5A44-B4A6-AAF3C9B95980}">
      <dsp:nvSpPr>
        <dsp:cNvPr id="0" name=""/>
        <dsp:cNvSpPr/>
      </dsp:nvSpPr>
      <dsp:spPr>
        <a:xfrm>
          <a:off x="2344507" y="-211126"/>
          <a:ext cx="2164429" cy="409671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798" tIns="0" rIns="213798" bIns="330200" numCol="1" spcCol="1270" anchor="t" anchorCtr="0">
          <a:noAutofit/>
        </a:bodyPr>
        <a:lstStyle/>
        <a:p>
          <a:pPr marL="0" lvl="0" indent="0" algn="l" defTabSz="800100">
            <a:lnSpc>
              <a:spcPct val="90000"/>
            </a:lnSpc>
            <a:spcBef>
              <a:spcPct val="0"/>
            </a:spcBef>
            <a:spcAft>
              <a:spcPct val="35000"/>
            </a:spcAft>
            <a:buNone/>
          </a:pPr>
          <a:r>
            <a:rPr lang="en-GB" sz="1800" b="1" kern="1200" dirty="0"/>
            <a:t>Identify</a:t>
          </a:r>
          <a:r>
            <a:rPr lang="en-GB" sz="1800" kern="1200" dirty="0"/>
            <a:t> the correlation coefficient as a single measure of regression models.</a:t>
          </a:r>
          <a:endParaRPr lang="en-US" sz="1800" kern="1200" dirty="0"/>
        </a:p>
      </dsp:txBody>
      <dsp:txXfrm>
        <a:off x="2344507" y="1427560"/>
        <a:ext cx="2164429" cy="2458031"/>
      </dsp:txXfrm>
    </dsp:sp>
    <dsp:sp modelId="{C70C5C70-3608-6849-A03F-B838D1654871}">
      <dsp:nvSpPr>
        <dsp:cNvPr id="0" name=""/>
        <dsp:cNvSpPr/>
      </dsp:nvSpPr>
      <dsp:spPr>
        <a:xfrm>
          <a:off x="2344507" y="0"/>
          <a:ext cx="2164429" cy="103892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13798" tIns="165100" rIns="213798" bIns="165100" numCol="1" spcCol="1270" anchor="ctr" anchorCtr="0">
          <a:noAutofit/>
        </a:bodyPr>
        <a:lstStyle/>
        <a:p>
          <a:pPr marL="0" lvl="0" indent="0" algn="l" defTabSz="2355850">
            <a:lnSpc>
              <a:spcPct val="90000"/>
            </a:lnSpc>
            <a:spcBef>
              <a:spcPct val="0"/>
            </a:spcBef>
            <a:spcAft>
              <a:spcPct val="35000"/>
            </a:spcAft>
            <a:buNone/>
          </a:pPr>
          <a:r>
            <a:rPr lang="en-US" sz="5300" kern="1200"/>
            <a:t>02</a:t>
          </a:r>
          <a:endParaRPr lang="en-US" sz="5300" kern="1200" dirty="0"/>
        </a:p>
      </dsp:txBody>
      <dsp:txXfrm>
        <a:off x="2344507" y="0"/>
        <a:ext cx="2164429" cy="1038925"/>
      </dsp:txXfrm>
    </dsp:sp>
    <dsp:sp modelId="{A22B7B44-7C8C-3547-8764-6CBD48A78F27}">
      <dsp:nvSpPr>
        <dsp:cNvPr id="0" name=""/>
        <dsp:cNvSpPr/>
      </dsp:nvSpPr>
      <dsp:spPr>
        <a:xfrm>
          <a:off x="4682090" y="-211126"/>
          <a:ext cx="2164429" cy="409778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798" tIns="0" rIns="213798" bIns="330200" numCol="1" spcCol="1270" anchor="t" anchorCtr="0">
          <a:noAutofit/>
        </a:bodyPr>
        <a:lstStyle/>
        <a:p>
          <a:pPr marL="0" lvl="0" indent="0" algn="l" defTabSz="800100">
            <a:lnSpc>
              <a:spcPct val="90000"/>
            </a:lnSpc>
            <a:spcBef>
              <a:spcPct val="0"/>
            </a:spcBef>
            <a:spcAft>
              <a:spcPct val="35000"/>
            </a:spcAft>
            <a:buNone/>
          </a:pPr>
          <a:r>
            <a:rPr lang="en-GB" sz="1800" b="1" kern="1200" dirty="0"/>
            <a:t>Identify</a:t>
          </a:r>
          <a:r>
            <a:rPr lang="en-GB" sz="1800" kern="1200" dirty="0"/>
            <a:t> the best fit model for the classification of clusters and latent groups in the data.</a:t>
          </a:r>
          <a:endParaRPr lang="en-US" sz="1800" kern="1200" dirty="0"/>
        </a:p>
      </dsp:txBody>
      <dsp:txXfrm>
        <a:off x="4682090" y="1427986"/>
        <a:ext cx="2164429" cy="2458670"/>
      </dsp:txXfrm>
    </dsp:sp>
    <dsp:sp modelId="{AC106BCE-A153-0240-8248-D09D016ED23B}">
      <dsp:nvSpPr>
        <dsp:cNvPr id="0" name=""/>
        <dsp:cNvSpPr/>
      </dsp:nvSpPr>
      <dsp:spPr>
        <a:xfrm>
          <a:off x="4686636" y="0"/>
          <a:ext cx="2164429" cy="103892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13798" tIns="165100" rIns="213798" bIns="165100" numCol="1" spcCol="1270" anchor="ctr" anchorCtr="0">
          <a:noAutofit/>
        </a:bodyPr>
        <a:lstStyle/>
        <a:p>
          <a:pPr marL="0" lvl="0" indent="0" algn="l" defTabSz="2355850">
            <a:lnSpc>
              <a:spcPct val="90000"/>
            </a:lnSpc>
            <a:spcBef>
              <a:spcPct val="0"/>
            </a:spcBef>
            <a:spcAft>
              <a:spcPct val="35000"/>
            </a:spcAft>
            <a:buNone/>
          </a:pPr>
          <a:r>
            <a:rPr lang="en-US" sz="5300" kern="1200"/>
            <a:t>03</a:t>
          </a:r>
          <a:endParaRPr lang="en-US" sz="5300" kern="1200" dirty="0"/>
        </a:p>
      </dsp:txBody>
      <dsp:txXfrm>
        <a:off x="4686636" y="0"/>
        <a:ext cx="2164429" cy="1038925"/>
      </dsp:txXfrm>
    </dsp:sp>
    <dsp:sp modelId="{33710D67-0DB6-E24F-9539-D9821A10694D}">
      <dsp:nvSpPr>
        <dsp:cNvPr id="0" name=""/>
        <dsp:cNvSpPr/>
      </dsp:nvSpPr>
      <dsp:spPr>
        <a:xfrm>
          <a:off x="7019674" y="-211126"/>
          <a:ext cx="2164429" cy="409778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798" tIns="0" rIns="213798" bIns="330200" numCol="1" spcCol="1270" anchor="t" anchorCtr="0">
          <a:noAutofit/>
        </a:bodyPr>
        <a:lstStyle/>
        <a:p>
          <a:pPr marL="0" lvl="0" indent="0" algn="l" defTabSz="800100">
            <a:lnSpc>
              <a:spcPct val="90000"/>
            </a:lnSpc>
            <a:spcBef>
              <a:spcPct val="0"/>
            </a:spcBef>
            <a:spcAft>
              <a:spcPct val="35000"/>
            </a:spcAft>
            <a:buNone/>
          </a:pPr>
          <a:r>
            <a:rPr lang="en-GB" sz="1800" b="1" kern="1200" dirty="0"/>
            <a:t>Apply </a:t>
          </a:r>
          <a:r>
            <a:rPr lang="en-GB" sz="1800" kern="1200" dirty="0"/>
            <a:t>regressions to model a response variable in terms of a single variable or multiple variables.</a:t>
          </a:r>
          <a:endParaRPr lang="en-US" sz="1800" kern="1200" dirty="0"/>
        </a:p>
      </dsp:txBody>
      <dsp:txXfrm>
        <a:off x="7019674" y="1427986"/>
        <a:ext cx="2164429" cy="2458670"/>
      </dsp:txXfrm>
    </dsp:sp>
    <dsp:sp modelId="{B5664239-DF05-EB4D-B357-73AD3F85DA3B}">
      <dsp:nvSpPr>
        <dsp:cNvPr id="0" name=""/>
        <dsp:cNvSpPr/>
      </dsp:nvSpPr>
      <dsp:spPr>
        <a:xfrm>
          <a:off x="6999675" y="0"/>
          <a:ext cx="2164429" cy="103892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13798" tIns="165100" rIns="213798" bIns="165100" numCol="1" spcCol="1270" anchor="ctr" anchorCtr="0">
          <a:noAutofit/>
        </a:bodyPr>
        <a:lstStyle/>
        <a:p>
          <a:pPr marL="0" lvl="0" indent="0" algn="l" defTabSz="2355850">
            <a:lnSpc>
              <a:spcPct val="90000"/>
            </a:lnSpc>
            <a:spcBef>
              <a:spcPct val="0"/>
            </a:spcBef>
            <a:spcAft>
              <a:spcPct val="35000"/>
            </a:spcAft>
            <a:buNone/>
          </a:pPr>
          <a:r>
            <a:rPr lang="en-US" sz="5300" kern="1200"/>
            <a:t>04</a:t>
          </a:r>
          <a:endParaRPr lang="en-US" sz="5300" kern="1200" dirty="0"/>
        </a:p>
      </dsp:txBody>
      <dsp:txXfrm>
        <a:off x="6999675" y="0"/>
        <a:ext cx="2164429" cy="1038925"/>
      </dsp:txXfrm>
    </dsp:sp>
    <dsp:sp modelId="{C0A9A10E-E70B-0D42-870E-07A67FE8DD5B}">
      <dsp:nvSpPr>
        <dsp:cNvPr id="0" name=""/>
        <dsp:cNvSpPr/>
      </dsp:nvSpPr>
      <dsp:spPr>
        <a:xfrm>
          <a:off x="9357257" y="-211126"/>
          <a:ext cx="2164429" cy="409778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798" tIns="0" rIns="213798" bIns="330200" numCol="1" spcCol="1270" anchor="t" anchorCtr="0">
          <a:noAutofit/>
        </a:bodyPr>
        <a:lstStyle/>
        <a:p>
          <a:pPr marL="0" lvl="0" indent="0" algn="l" defTabSz="800100">
            <a:lnSpc>
              <a:spcPct val="90000"/>
            </a:lnSpc>
            <a:spcBef>
              <a:spcPct val="0"/>
            </a:spcBef>
            <a:spcAft>
              <a:spcPct val="35000"/>
            </a:spcAft>
            <a:buNone/>
          </a:pPr>
          <a:r>
            <a:rPr lang="en-GB" sz="1800" b="1" kern="1200" dirty="0"/>
            <a:t>Assess</a:t>
          </a:r>
          <a:r>
            <a:rPr lang="en-GB" sz="1800" kern="1200" dirty="0"/>
            <a:t> model validity by checking model assumptions.</a:t>
          </a:r>
        </a:p>
        <a:p>
          <a:pPr marL="0" lvl="0" indent="0" algn="l" defTabSz="800100">
            <a:lnSpc>
              <a:spcPct val="90000"/>
            </a:lnSpc>
            <a:spcBef>
              <a:spcPct val="0"/>
            </a:spcBef>
            <a:spcAft>
              <a:spcPct val="35000"/>
            </a:spcAft>
            <a:buFont typeface="Times New Roman" panose="02020603050405020304" pitchFamily="18" charset="0"/>
            <a:buNone/>
          </a:pPr>
          <a:r>
            <a:rPr lang="en-GB" sz="1800" b="1" kern="1200" dirty="0"/>
            <a:t>Assess</a:t>
          </a:r>
          <a:r>
            <a:rPr lang="en-GB" sz="1800" kern="1200" dirty="0"/>
            <a:t> model fitness by comparing the results produced by the model with your data.</a:t>
          </a:r>
          <a:endParaRPr lang="en-US" sz="1800" kern="1200" dirty="0"/>
        </a:p>
      </dsp:txBody>
      <dsp:txXfrm>
        <a:off x="9357257" y="1427986"/>
        <a:ext cx="2164429" cy="2458670"/>
      </dsp:txXfrm>
    </dsp:sp>
    <dsp:sp modelId="{65B4B884-8A51-714F-8833-0A1AEE1B07B3}">
      <dsp:nvSpPr>
        <dsp:cNvPr id="0" name=""/>
        <dsp:cNvSpPr/>
      </dsp:nvSpPr>
      <dsp:spPr>
        <a:xfrm>
          <a:off x="9357257" y="0"/>
          <a:ext cx="2164429" cy="1038925"/>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13798" tIns="165100" rIns="213798" bIns="165100" numCol="1" spcCol="1270" anchor="ctr" anchorCtr="0">
          <a:noAutofit/>
        </a:bodyPr>
        <a:lstStyle/>
        <a:p>
          <a:pPr marL="0" lvl="0" indent="0" algn="l" defTabSz="2355850">
            <a:lnSpc>
              <a:spcPct val="90000"/>
            </a:lnSpc>
            <a:spcBef>
              <a:spcPct val="0"/>
            </a:spcBef>
            <a:spcAft>
              <a:spcPct val="35000"/>
            </a:spcAft>
            <a:buNone/>
          </a:pPr>
          <a:r>
            <a:rPr lang="en-US" sz="5300" kern="1200"/>
            <a:t>05</a:t>
          </a:r>
          <a:endParaRPr lang="en-US" sz="5300" kern="1200" dirty="0"/>
        </a:p>
      </dsp:txBody>
      <dsp:txXfrm>
        <a:off x="9357257" y="0"/>
        <a:ext cx="2164429" cy="103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1B825-89AE-C246-8240-3B0C5EBE0E6B}">
      <dsp:nvSpPr>
        <dsp:cNvPr id="0" name=""/>
        <dsp:cNvSpPr/>
      </dsp:nvSpPr>
      <dsp:spPr>
        <a:xfrm>
          <a:off x="1004" y="0"/>
          <a:ext cx="2611933" cy="371768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Warming up (Basic statistics)</a:t>
          </a:r>
        </a:p>
      </dsp:txBody>
      <dsp:txXfrm>
        <a:off x="1004" y="0"/>
        <a:ext cx="2611933" cy="1115305"/>
      </dsp:txXfrm>
    </dsp:sp>
    <dsp:sp modelId="{FAA89C96-84A4-1246-97A0-D604157EC6E2}">
      <dsp:nvSpPr>
        <dsp:cNvPr id="0" name=""/>
        <dsp:cNvSpPr/>
      </dsp:nvSpPr>
      <dsp:spPr>
        <a:xfrm>
          <a:off x="262197" y="1116008"/>
          <a:ext cx="2089546" cy="4300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t>Import datasets</a:t>
          </a:r>
        </a:p>
      </dsp:txBody>
      <dsp:txXfrm>
        <a:off x="274794" y="1128605"/>
        <a:ext cx="2064352" cy="404890"/>
      </dsp:txXfrm>
    </dsp:sp>
    <dsp:sp modelId="{E5ED2D5A-6A8A-AA4C-8C86-A2F06454C32D}">
      <dsp:nvSpPr>
        <dsp:cNvPr id="0" name=""/>
        <dsp:cNvSpPr/>
      </dsp:nvSpPr>
      <dsp:spPr>
        <a:xfrm>
          <a:off x="262197" y="1612259"/>
          <a:ext cx="2089546" cy="430084"/>
        </a:xfrm>
        <a:prstGeom prst="roundRect">
          <a:avLst>
            <a:gd name="adj" fmla="val 10000"/>
          </a:avLst>
        </a:prstGeom>
        <a:solidFill>
          <a:schemeClr val="accent5">
            <a:hueOff val="546428"/>
            <a:satOff val="-2398"/>
            <a:lumOff val="71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t>Missing values and outliers</a:t>
          </a:r>
        </a:p>
      </dsp:txBody>
      <dsp:txXfrm>
        <a:off x="274794" y="1624856"/>
        <a:ext cx="2064352" cy="404890"/>
      </dsp:txXfrm>
    </dsp:sp>
    <dsp:sp modelId="{72208E60-CDF1-2740-B7CF-84880BBFCFFC}">
      <dsp:nvSpPr>
        <dsp:cNvPr id="0" name=""/>
        <dsp:cNvSpPr/>
      </dsp:nvSpPr>
      <dsp:spPr>
        <a:xfrm>
          <a:off x="262197" y="2108510"/>
          <a:ext cx="2089546" cy="430084"/>
        </a:xfrm>
        <a:prstGeom prst="roundRect">
          <a:avLst>
            <a:gd name="adj" fmla="val 10000"/>
          </a:avLst>
        </a:prstGeom>
        <a:solidFill>
          <a:schemeClr val="accent5">
            <a:hueOff val="1092855"/>
            <a:satOff val="-4796"/>
            <a:lumOff val="14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b="1" kern="1200" dirty="0"/>
            <a:t>Apply</a:t>
          </a:r>
          <a:r>
            <a:rPr lang="en-GB" sz="1600" kern="1200" dirty="0"/>
            <a:t> DAGs </a:t>
          </a:r>
          <a:endParaRPr lang="es-ES_tradnl" sz="1600" kern="1200" dirty="0"/>
        </a:p>
      </dsp:txBody>
      <dsp:txXfrm>
        <a:off x="274794" y="2121107"/>
        <a:ext cx="2064352" cy="404890"/>
      </dsp:txXfrm>
    </dsp:sp>
    <dsp:sp modelId="{DCB2CC34-80EE-CE46-AF0F-BA3027BD35E4}">
      <dsp:nvSpPr>
        <dsp:cNvPr id="0" name=""/>
        <dsp:cNvSpPr/>
      </dsp:nvSpPr>
      <dsp:spPr>
        <a:xfrm>
          <a:off x="262197" y="2604761"/>
          <a:ext cx="2089546" cy="430084"/>
        </a:xfrm>
        <a:prstGeom prst="roundRect">
          <a:avLst>
            <a:gd name="adj" fmla="val 10000"/>
          </a:avLst>
        </a:prstGeom>
        <a:solidFill>
          <a:schemeClr val="accent5">
            <a:hueOff val="1639283"/>
            <a:satOff val="-7195"/>
            <a:lumOff val="21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t>exploratory data analysis</a:t>
          </a:r>
        </a:p>
      </dsp:txBody>
      <dsp:txXfrm>
        <a:off x="274794" y="2617358"/>
        <a:ext cx="2064352" cy="404890"/>
      </dsp:txXfrm>
    </dsp:sp>
    <dsp:sp modelId="{F7609B9B-7B5D-E14A-8388-76E5C0BA3E0F}">
      <dsp:nvSpPr>
        <dsp:cNvPr id="0" name=""/>
        <dsp:cNvSpPr/>
      </dsp:nvSpPr>
      <dsp:spPr>
        <a:xfrm>
          <a:off x="262197" y="3101012"/>
          <a:ext cx="2089546" cy="430084"/>
        </a:xfrm>
        <a:prstGeom prst="roundRect">
          <a:avLst>
            <a:gd name="adj" fmla="val 10000"/>
          </a:avLst>
        </a:prstGeom>
        <a:solidFill>
          <a:schemeClr val="accent5">
            <a:hueOff val="2185710"/>
            <a:satOff val="-9593"/>
            <a:lumOff val="285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t>correlation analysis</a:t>
          </a:r>
        </a:p>
      </dsp:txBody>
      <dsp:txXfrm>
        <a:off x="274794" y="3113609"/>
        <a:ext cx="2064352" cy="404890"/>
      </dsp:txXfrm>
    </dsp:sp>
    <dsp:sp modelId="{5E6D6A73-4460-8D48-9795-B5A6992BC4DA}">
      <dsp:nvSpPr>
        <dsp:cNvPr id="0" name=""/>
        <dsp:cNvSpPr/>
      </dsp:nvSpPr>
      <dsp:spPr>
        <a:xfrm>
          <a:off x="2808833" y="0"/>
          <a:ext cx="2611933" cy="371768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Unobservable groups in data</a:t>
          </a:r>
        </a:p>
      </dsp:txBody>
      <dsp:txXfrm>
        <a:off x="2808833" y="0"/>
        <a:ext cx="2611933" cy="1115305"/>
      </dsp:txXfrm>
    </dsp:sp>
    <dsp:sp modelId="{AD744DCA-ABCE-DB46-8EFD-02121C86449F}">
      <dsp:nvSpPr>
        <dsp:cNvPr id="0" name=""/>
        <dsp:cNvSpPr/>
      </dsp:nvSpPr>
      <dsp:spPr>
        <a:xfrm>
          <a:off x="3070026" y="1115622"/>
          <a:ext cx="2089546" cy="730376"/>
        </a:xfrm>
        <a:prstGeom prst="roundRect">
          <a:avLst>
            <a:gd name="adj" fmla="val 10000"/>
          </a:avLst>
        </a:prstGeom>
        <a:solidFill>
          <a:schemeClr val="accent5">
            <a:hueOff val="2732138"/>
            <a:satOff val="-11991"/>
            <a:lumOff val="35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Cluster Analysis (CA)</a:t>
          </a:r>
        </a:p>
      </dsp:txBody>
      <dsp:txXfrm>
        <a:off x="3091418" y="1137014"/>
        <a:ext cx="2046762" cy="687592"/>
      </dsp:txXfrm>
    </dsp:sp>
    <dsp:sp modelId="{428B71D8-8894-B442-B6DC-55D3F11184BB}">
      <dsp:nvSpPr>
        <dsp:cNvPr id="0" name=""/>
        <dsp:cNvSpPr/>
      </dsp:nvSpPr>
      <dsp:spPr>
        <a:xfrm>
          <a:off x="3070026" y="1958364"/>
          <a:ext cx="2089546" cy="730376"/>
        </a:xfrm>
        <a:prstGeom prst="roundRect">
          <a:avLst>
            <a:gd name="adj" fmla="val 10000"/>
          </a:avLst>
        </a:prstGeom>
        <a:solidFill>
          <a:schemeClr val="accent5">
            <a:hueOff val="3278565"/>
            <a:satOff val="-14389"/>
            <a:lumOff val="427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Latent Class Analysis (LCA)</a:t>
          </a:r>
        </a:p>
      </dsp:txBody>
      <dsp:txXfrm>
        <a:off x="3091418" y="1979756"/>
        <a:ext cx="2046762" cy="687592"/>
      </dsp:txXfrm>
    </dsp:sp>
    <dsp:sp modelId="{B536F0E3-95AB-5644-B6F0-8E387CD7B5E6}">
      <dsp:nvSpPr>
        <dsp:cNvPr id="0" name=""/>
        <dsp:cNvSpPr/>
      </dsp:nvSpPr>
      <dsp:spPr>
        <a:xfrm>
          <a:off x="3070026" y="2801106"/>
          <a:ext cx="2089546" cy="730376"/>
        </a:xfrm>
        <a:prstGeom prst="roundRect">
          <a:avLst>
            <a:gd name="adj" fmla="val 10000"/>
          </a:avLst>
        </a:prstGeom>
        <a:solidFill>
          <a:schemeClr val="accent5">
            <a:hueOff val="3824992"/>
            <a:satOff val="-16787"/>
            <a:lumOff val="49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Exploratory data un practice: identification of groups</a:t>
          </a:r>
        </a:p>
      </dsp:txBody>
      <dsp:txXfrm>
        <a:off x="3091418" y="2822498"/>
        <a:ext cx="2046762" cy="687592"/>
      </dsp:txXfrm>
    </dsp:sp>
    <dsp:sp modelId="{09A4A12E-B444-7243-B5ED-4136053CFF60}">
      <dsp:nvSpPr>
        <dsp:cNvPr id="0" name=""/>
        <dsp:cNvSpPr/>
      </dsp:nvSpPr>
      <dsp:spPr>
        <a:xfrm>
          <a:off x="5616661" y="0"/>
          <a:ext cx="2611933" cy="371768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Regression analysis</a:t>
          </a:r>
        </a:p>
      </dsp:txBody>
      <dsp:txXfrm>
        <a:off x="5616661" y="0"/>
        <a:ext cx="2611933" cy="1115305"/>
      </dsp:txXfrm>
    </dsp:sp>
    <dsp:sp modelId="{6F0C84EB-9ECE-1948-8B44-B8E365E7A3EB}">
      <dsp:nvSpPr>
        <dsp:cNvPr id="0" name=""/>
        <dsp:cNvSpPr/>
      </dsp:nvSpPr>
      <dsp:spPr>
        <a:xfrm>
          <a:off x="5877855" y="1115395"/>
          <a:ext cx="2089546" cy="541587"/>
        </a:xfrm>
        <a:prstGeom prst="roundRect">
          <a:avLst>
            <a:gd name="adj" fmla="val 10000"/>
          </a:avLst>
        </a:prstGeom>
        <a:solidFill>
          <a:schemeClr val="accent5">
            <a:hueOff val="4371420"/>
            <a:satOff val="-19185"/>
            <a:lumOff val="57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Linear Regression</a:t>
          </a:r>
        </a:p>
      </dsp:txBody>
      <dsp:txXfrm>
        <a:off x="5893718" y="1131258"/>
        <a:ext cx="2057820" cy="509861"/>
      </dsp:txXfrm>
    </dsp:sp>
    <dsp:sp modelId="{1284F307-BF0E-644C-882F-FF0858EDC72C}">
      <dsp:nvSpPr>
        <dsp:cNvPr id="0" name=""/>
        <dsp:cNvSpPr/>
      </dsp:nvSpPr>
      <dsp:spPr>
        <a:xfrm>
          <a:off x="5877855" y="1740304"/>
          <a:ext cx="2089546" cy="541587"/>
        </a:xfrm>
        <a:prstGeom prst="roundRect">
          <a:avLst>
            <a:gd name="adj" fmla="val 10000"/>
          </a:avLst>
        </a:prstGeom>
        <a:solidFill>
          <a:schemeClr val="accent5">
            <a:hueOff val="4917848"/>
            <a:satOff val="-21584"/>
            <a:lumOff val="641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Logistic Regression</a:t>
          </a:r>
        </a:p>
      </dsp:txBody>
      <dsp:txXfrm>
        <a:off x="5893718" y="1756167"/>
        <a:ext cx="2057820" cy="509861"/>
      </dsp:txXfrm>
    </dsp:sp>
    <dsp:sp modelId="{773263E7-4C07-D24B-9CA1-C91EBB185372}">
      <dsp:nvSpPr>
        <dsp:cNvPr id="0" name=""/>
        <dsp:cNvSpPr/>
      </dsp:nvSpPr>
      <dsp:spPr>
        <a:xfrm>
          <a:off x="5877855" y="2365213"/>
          <a:ext cx="2089546" cy="541587"/>
        </a:xfrm>
        <a:prstGeom prst="roundRect">
          <a:avLst>
            <a:gd name="adj" fmla="val 10000"/>
          </a:avLst>
        </a:prstGeom>
        <a:solidFill>
          <a:schemeClr val="accent5">
            <a:hueOff val="5464275"/>
            <a:satOff val="-23982"/>
            <a:lumOff val="71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kern="1200" dirty="0"/>
            <a:t>Multiple Regression</a:t>
          </a:r>
        </a:p>
      </dsp:txBody>
      <dsp:txXfrm>
        <a:off x="5893718" y="2381076"/>
        <a:ext cx="2057820" cy="509861"/>
      </dsp:txXfrm>
    </dsp:sp>
    <dsp:sp modelId="{A769B6D4-D464-FD41-BC5B-616F03356FC9}">
      <dsp:nvSpPr>
        <dsp:cNvPr id="0" name=""/>
        <dsp:cNvSpPr/>
      </dsp:nvSpPr>
      <dsp:spPr>
        <a:xfrm>
          <a:off x="5877855" y="2990121"/>
          <a:ext cx="2089546" cy="541587"/>
        </a:xfrm>
        <a:prstGeom prst="roundRect">
          <a:avLst>
            <a:gd name="adj" fmla="val 10000"/>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GB" sz="1600" kern="1200" dirty="0"/>
            <a:t>Regression in practice and your turn</a:t>
          </a:r>
        </a:p>
      </dsp:txBody>
      <dsp:txXfrm>
        <a:off x="5893718" y="3005984"/>
        <a:ext cx="2057820" cy="5098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1078A-A709-463F-B6CF-DD7B36CAEE20}">
      <dsp:nvSpPr>
        <dsp:cNvPr id="0" name=""/>
        <dsp:cNvSpPr/>
      </dsp:nvSpPr>
      <dsp:spPr>
        <a:xfrm>
          <a:off x="872886" y="283350"/>
          <a:ext cx="722197" cy="722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0884AA-EAEB-4852-B2CC-5BF8C3DC2F73}">
      <dsp:nvSpPr>
        <dsp:cNvPr id="0" name=""/>
        <dsp:cNvSpPr/>
      </dsp:nvSpPr>
      <dsp:spPr>
        <a:xfrm>
          <a:off x="662130" y="1419088"/>
          <a:ext cx="1604882" cy="136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bg1"/>
              </a:solidFill>
            </a:rPr>
            <a:t>Worth 20% of grade</a:t>
          </a:r>
        </a:p>
      </dsp:txBody>
      <dsp:txXfrm>
        <a:off x="662130" y="1419088"/>
        <a:ext cx="1604882" cy="1361525"/>
      </dsp:txXfrm>
    </dsp:sp>
    <dsp:sp modelId="{E606F912-C89A-4840-A208-399719DA4A4A}">
      <dsp:nvSpPr>
        <dsp:cNvPr id="0" name=""/>
        <dsp:cNvSpPr/>
      </dsp:nvSpPr>
      <dsp:spPr>
        <a:xfrm>
          <a:off x="3915243" y="244705"/>
          <a:ext cx="722197" cy="722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CEF7-5DFD-414E-A735-AA718FB37DA8}">
      <dsp:nvSpPr>
        <dsp:cNvPr id="0" name=""/>
        <dsp:cNvSpPr/>
      </dsp:nvSpPr>
      <dsp:spPr>
        <a:xfrm>
          <a:off x="3187911" y="1430647"/>
          <a:ext cx="2171502" cy="136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bg1"/>
              </a:solidFill>
            </a:rPr>
            <a:t>2 </a:t>
          </a:r>
          <a:r>
            <a:rPr lang="en-US" sz="1800" kern="1200" dirty="0" err="1">
              <a:solidFill>
                <a:schemeClr val="bg1"/>
              </a:solidFill>
            </a:rPr>
            <a:t>hrs</a:t>
          </a:r>
          <a:r>
            <a:rPr lang="en-US" sz="1800" kern="1200" dirty="0">
              <a:solidFill>
                <a:schemeClr val="bg1"/>
              </a:solidFill>
            </a:rPr>
            <a:t> prepare data for analysis, apply LCA and interpretate outcomes</a:t>
          </a:r>
        </a:p>
      </dsp:txBody>
      <dsp:txXfrm>
        <a:off x="3187911" y="1430647"/>
        <a:ext cx="2171502" cy="1361525"/>
      </dsp:txXfrm>
    </dsp:sp>
    <dsp:sp modelId="{973C9DA4-A5E9-4F21-95EE-007949578778}">
      <dsp:nvSpPr>
        <dsp:cNvPr id="0" name=""/>
        <dsp:cNvSpPr/>
      </dsp:nvSpPr>
      <dsp:spPr>
        <a:xfrm>
          <a:off x="1011069" y="3107587"/>
          <a:ext cx="722197" cy="722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1341F4-25F6-4C81-9A51-D0F08BAE916A}">
      <dsp:nvSpPr>
        <dsp:cNvPr id="0" name=""/>
        <dsp:cNvSpPr/>
      </dsp:nvSpPr>
      <dsp:spPr>
        <a:xfrm>
          <a:off x="436114" y="4080497"/>
          <a:ext cx="2209586" cy="136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Datasets: social inequalities and chronic diseases</a:t>
          </a:r>
        </a:p>
        <a:p>
          <a:pPr marL="0" lvl="0" indent="0" algn="ctr" defTabSz="711200">
            <a:lnSpc>
              <a:spcPct val="100000"/>
            </a:lnSpc>
            <a:spcBef>
              <a:spcPct val="0"/>
            </a:spcBef>
            <a:spcAft>
              <a:spcPct val="35000"/>
            </a:spcAft>
            <a:buNone/>
          </a:pPr>
          <a:endParaRPr lang="en-US" sz="1600" kern="1200" dirty="0">
            <a:solidFill>
              <a:schemeClr val="bg1"/>
            </a:solidFill>
          </a:endParaRPr>
        </a:p>
        <a:p>
          <a:pPr marL="0" lvl="0" indent="0" algn="ctr" defTabSz="711200">
            <a:lnSpc>
              <a:spcPct val="100000"/>
            </a:lnSpc>
            <a:spcBef>
              <a:spcPct val="0"/>
            </a:spcBef>
            <a:spcAft>
              <a:spcPct val="35000"/>
            </a:spcAft>
            <a:buNone/>
          </a:pPr>
          <a:r>
            <a:rPr lang="en-GB" sz="1600" b="1" u="none" kern="1200" dirty="0">
              <a:solidFill>
                <a:schemeClr val="bg1"/>
              </a:solidFill>
            </a:rPr>
            <a:t>Open </a:t>
          </a:r>
          <a:r>
            <a:rPr lang="en-GB" sz="1600" u="none" kern="1200" dirty="0">
              <a:solidFill>
                <a:schemeClr val="bg1"/>
              </a:solidFill>
            </a:rPr>
            <a:t>GitHub account and publish assignment 1.</a:t>
          </a:r>
          <a:endParaRPr lang="en-US" sz="1600" kern="1200" dirty="0">
            <a:solidFill>
              <a:schemeClr val="bg1"/>
            </a:solidFill>
          </a:endParaRPr>
        </a:p>
      </dsp:txBody>
      <dsp:txXfrm>
        <a:off x="436114" y="4080497"/>
        <a:ext cx="2209586" cy="1361525"/>
      </dsp:txXfrm>
    </dsp:sp>
    <dsp:sp modelId="{EB29DC90-63B9-4731-88B1-A7E2C0B290FD}">
      <dsp:nvSpPr>
        <dsp:cNvPr id="0" name=""/>
        <dsp:cNvSpPr/>
      </dsp:nvSpPr>
      <dsp:spPr>
        <a:xfrm>
          <a:off x="4195409" y="3207958"/>
          <a:ext cx="722197" cy="722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A3528E-2FAD-4BE1-B3E8-0BE27FAD9208}">
      <dsp:nvSpPr>
        <dsp:cNvPr id="0" name=""/>
        <dsp:cNvSpPr/>
      </dsp:nvSpPr>
      <dsp:spPr>
        <a:xfrm>
          <a:off x="3163886" y="4232824"/>
          <a:ext cx="2379960" cy="136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b="1" kern="1200" dirty="0">
              <a:solidFill>
                <a:schemeClr val="bg1"/>
              </a:solidFill>
            </a:rPr>
            <a:t>Complete</a:t>
          </a:r>
          <a:r>
            <a:rPr lang="en-GB" sz="1400" kern="1200" dirty="0">
              <a:solidFill>
                <a:schemeClr val="bg1"/>
              </a:solidFill>
            </a:rPr>
            <a:t> three steps approach applying DAGs for modelling accuracy</a:t>
          </a:r>
        </a:p>
        <a:p>
          <a:pPr marL="0" lvl="0" indent="0" algn="ctr" defTabSz="622300">
            <a:lnSpc>
              <a:spcPct val="100000"/>
            </a:lnSpc>
            <a:spcBef>
              <a:spcPct val="0"/>
            </a:spcBef>
            <a:spcAft>
              <a:spcPct val="35000"/>
            </a:spcAft>
            <a:buNone/>
          </a:pPr>
          <a:r>
            <a:rPr lang="en-US" sz="1400" kern="1200" dirty="0">
              <a:solidFill>
                <a:schemeClr val="bg1"/>
              </a:solidFill>
            </a:rPr>
            <a:t>R Markdown or Word document following instructions and providing interpretation of the latent class analysis</a:t>
          </a:r>
        </a:p>
      </dsp:txBody>
      <dsp:txXfrm>
        <a:off x="3163886" y="4232824"/>
        <a:ext cx="2379960" cy="1361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1078A-A709-463F-B6CF-DD7B36CAEE20}">
      <dsp:nvSpPr>
        <dsp:cNvPr id="0" name=""/>
        <dsp:cNvSpPr/>
      </dsp:nvSpPr>
      <dsp:spPr>
        <a:xfrm>
          <a:off x="776510" y="263449"/>
          <a:ext cx="1219006" cy="1219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0884AA-EAEB-4852-B2CC-5BF8C3DC2F73}">
      <dsp:nvSpPr>
        <dsp:cNvPr id="0" name=""/>
        <dsp:cNvSpPr/>
      </dsp:nvSpPr>
      <dsp:spPr>
        <a:xfrm>
          <a:off x="31561" y="1828965"/>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Worth 15% of grade</a:t>
          </a:r>
        </a:p>
      </dsp:txBody>
      <dsp:txXfrm>
        <a:off x="31561" y="1828965"/>
        <a:ext cx="2708904" cy="720000"/>
      </dsp:txXfrm>
    </dsp:sp>
    <dsp:sp modelId="{E606F912-C89A-4840-A208-399719DA4A4A}">
      <dsp:nvSpPr>
        <dsp:cNvPr id="0" name=""/>
        <dsp:cNvSpPr/>
      </dsp:nvSpPr>
      <dsp:spPr>
        <a:xfrm>
          <a:off x="3959472" y="263449"/>
          <a:ext cx="1219006" cy="1219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CEF7-5DFD-414E-A735-AA718FB37DA8}">
      <dsp:nvSpPr>
        <dsp:cNvPr id="0" name=""/>
        <dsp:cNvSpPr/>
      </dsp:nvSpPr>
      <dsp:spPr>
        <a:xfrm>
          <a:off x="3214524" y="1828965"/>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2 </a:t>
          </a:r>
          <a:r>
            <a:rPr lang="en-US" sz="1600" kern="1200" dirty="0" err="1">
              <a:solidFill>
                <a:schemeClr val="bg1"/>
              </a:solidFill>
            </a:rPr>
            <a:t>hrs</a:t>
          </a:r>
          <a:r>
            <a:rPr lang="en-US" sz="1600" kern="1200" dirty="0">
              <a:solidFill>
                <a:schemeClr val="bg1"/>
              </a:solidFill>
            </a:rPr>
            <a:t> prepare analysis and interpretate outcomes</a:t>
          </a:r>
        </a:p>
      </dsp:txBody>
      <dsp:txXfrm>
        <a:off x="3214524" y="1828965"/>
        <a:ext cx="2708904" cy="720000"/>
      </dsp:txXfrm>
    </dsp:sp>
    <dsp:sp modelId="{973C9DA4-A5E9-4F21-95EE-007949578778}">
      <dsp:nvSpPr>
        <dsp:cNvPr id="0" name=""/>
        <dsp:cNvSpPr/>
      </dsp:nvSpPr>
      <dsp:spPr>
        <a:xfrm>
          <a:off x="776510" y="3226191"/>
          <a:ext cx="1219006" cy="1219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1341F4-25F6-4C81-9A51-D0F08BAE916A}">
      <dsp:nvSpPr>
        <dsp:cNvPr id="0" name=""/>
        <dsp:cNvSpPr/>
      </dsp:nvSpPr>
      <dsp:spPr>
        <a:xfrm>
          <a:off x="31561" y="4791707"/>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Data: social inequalities and chronic diseases</a:t>
          </a:r>
        </a:p>
      </dsp:txBody>
      <dsp:txXfrm>
        <a:off x="31561" y="4791707"/>
        <a:ext cx="2708904" cy="720000"/>
      </dsp:txXfrm>
    </dsp:sp>
    <dsp:sp modelId="{EB29DC90-63B9-4731-88B1-A7E2C0B290FD}">
      <dsp:nvSpPr>
        <dsp:cNvPr id="0" name=""/>
        <dsp:cNvSpPr/>
      </dsp:nvSpPr>
      <dsp:spPr>
        <a:xfrm>
          <a:off x="3959472" y="3226191"/>
          <a:ext cx="1219006" cy="1219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A3528E-2FAD-4BE1-B3E8-0BE27FAD9208}">
      <dsp:nvSpPr>
        <dsp:cNvPr id="0" name=""/>
        <dsp:cNvSpPr/>
      </dsp:nvSpPr>
      <dsp:spPr>
        <a:xfrm>
          <a:off x="3214524" y="4791707"/>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solidFill>
                <a:schemeClr val="bg1"/>
              </a:solidFill>
            </a:rPr>
            <a:t>R Markdown or Word document  with instructions and outcomes</a:t>
          </a:r>
        </a:p>
      </dsp:txBody>
      <dsp:txXfrm>
        <a:off x="3214524" y="4791707"/>
        <a:ext cx="2708904"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1078A-A709-463F-B6CF-DD7B36CAEE20}">
      <dsp:nvSpPr>
        <dsp:cNvPr id="0" name=""/>
        <dsp:cNvSpPr/>
      </dsp:nvSpPr>
      <dsp:spPr>
        <a:xfrm>
          <a:off x="776510" y="263449"/>
          <a:ext cx="1219006" cy="1219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0884AA-EAEB-4852-B2CC-5BF8C3DC2F73}">
      <dsp:nvSpPr>
        <dsp:cNvPr id="0" name=""/>
        <dsp:cNvSpPr/>
      </dsp:nvSpPr>
      <dsp:spPr>
        <a:xfrm>
          <a:off x="31561" y="1828965"/>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Worth 40% of grade</a:t>
          </a:r>
        </a:p>
        <a:p>
          <a:pPr marL="0" lvl="0" indent="0" algn="ctr" defTabSz="622300">
            <a:lnSpc>
              <a:spcPct val="100000"/>
            </a:lnSpc>
            <a:spcBef>
              <a:spcPct val="0"/>
            </a:spcBef>
            <a:spcAft>
              <a:spcPct val="35000"/>
            </a:spcAft>
            <a:buNone/>
          </a:pPr>
          <a:r>
            <a:rPr lang="en-US" sz="1400" kern="1200" dirty="0">
              <a:solidFill>
                <a:schemeClr val="bg1"/>
              </a:solidFill>
            </a:rPr>
            <a:t>Presentation: 15%</a:t>
          </a:r>
        </a:p>
      </dsp:txBody>
      <dsp:txXfrm>
        <a:off x="31561" y="1828965"/>
        <a:ext cx="2708904" cy="720000"/>
      </dsp:txXfrm>
    </dsp:sp>
    <dsp:sp modelId="{E606F912-C89A-4840-A208-399719DA4A4A}">
      <dsp:nvSpPr>
        <dsp:cNvPr id="0" name=""/>
        <dsp:cNvSpPr/>
      </dsp:nvSpPr>
      <dsp:spPr>
        <a:xfrm>
          <a:off x="3959472" y="263449"/>
          <a:ext cx="1219006" cy="1219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9ECEF7-5DFD-414E-A735-AA718FB37DA8}">
      <dsp:nvSpPr>
        <dsp:cNvPr id="0" name=""/>
        <dsp:cNvSpPr/>
      </dsp:nvSpPr>
      <dsp:spPr>
        <a:xfrm>
          <a:off x="3214524" y="1828965"/>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4hrs to apply new data science skills</a:t>
          </a:r>
        </a:p>
        <a:p>
          <a:pPr marL="0" lvl="0" indent="0" algn="ctr" defTabSz="622300">
            <a:lnSpc>
              <a:spcPct val="100000"/>
            </a:lnSpc>
            <a:spcBef>
              <a:spcPct val="0"/>
            </a:spcBef>
            <a:spcAft>
              <a:spcPct val="35000"/>
            </a:spcAft>
            <a:buNone/>
          </a:pPr>
          <a:r>
            <a:rPr lang="en-US" sz="1400" kern="1200" dirty="0">
              <a:solidFill>
                <a:schemeClr val="bg1"/>
              </a:solidFill>
            </a:rPr>
            <a:t>Markdown or script uploaded in GitHub.</a:t>
          </a:r>
        </a:p>
      </dsp:txBody>
      <dsp:txXfrm>
        <a:off x="3214524" y="1828965"/>
        <a:ext cx="2708904" cy="720000"/>
      </dsp:txXfrm>
    </dsp:sp>
    <dsp:sp modelId="{973C9DA4-A5E9-4F21-95EE-007949578778}">
      <dsp:nvSpPr>
        <dsp:cNvPr id="0" name=""/>
        <dsp:cNvSpPr/>
      </dsp:nvSpPr>
      <dsp:spPr>
        <a:xfrm>
          <a:off x="776510" y="3226191"/>
          <a:ext cx="1219006" cy="1219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1341F4-25F6-4C81-9A51-D0F08BAE916A}">
      <dsp:nvSpPr>
        <dsp:cNvPr id="0" name=""/>
        <dsp:cNvSpPr/>
      </dsp:nvSpPr>
      <dsp:spPr>
        <a:xfrm>
          <a:off x="31561" y="4791707"/>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Apply: prepare data for analysis, test correlations and use a simple regression model with interpretation</a:t>
          </a:r>
        </a:p>
      </dsp:txBody>
      <dsp:txXfrm>
        <a:off x="31561" y="4791707"/>
        <a:ext cx="2708904" cy="720000"/>
      </dsp:txXfrm>
    </dsp:sp>
    <dsp:sp modelId="{EB29DC90-63B9-4731-88B1-A7E2C0B290FD}">
      <dsp:nvSpPr>
        <dsp:cNvPr id="0" name=""/>
        <dsp:cNvSpPr/>
      </dsp:nvSpPr>
      <dsp:spPr>
        <a:xfrm>
          <a:off x="3959472" y="3226191"/>
          <a:ext cx="1219006" cy="1219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A3528E-2FAD-4BE1-B3E8-0BE27FAD9208}">
      <dsp:nvSpPr>
        <dsp:cNvPr id="0" name=""/>
        <dsp:cNvSpPr/>
      </dsp:nvSpPr>
      <dsp:spPr>
        <a:xfrm>
          <a:off x="3214524" y="4791707"/>
          <a:ext cx="27089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rPr>
            <a:t>R Markdown or Word document  with instructions and outcomes</a:t>
          </a:r>
        </a:p>
        <a:p>
          <a:pPr marL="0" lvl="0" indent="0" algn="ctr" defTabSz="622300">
            <a:lnSpc>
              <a:spcPct val="100000"/>
            </a:lnSpc>
            <a:spcBef>
              <a:spcPct val="0"/>
            </a:spcBef>
            <a:spcAft>
              <a:spcPct val="35000"/>
            </a:spcAft>
            <a:buNone/>
          </a:pPr>
          <a:r>
            <a:rPr lang="en-US" sz="1400" kern="1200" dirty="0">
              <a:solidFill>
                <a:schemeClr val="bg1"/>
              </a:solidFill>
            </a:rPr>
            <a:t>Presentation using R</a:t>
          </a:r>
        </a:p>
      </dsp:txBody>
      <dsp:txXfrm>
        <a:off x="3214524" y="4791707"/>
        <a:ext cx="2708904"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F6D24-BBFA-8E43-B067-03B70ECD5A5A}">
      <dsp:nvSpPr>
        <dsp:cNvPr id="0" name=""/>
        <dsp:cNvSpPr/>
      </dsp:nvSpPr>
      <dsp:spPr>
        <a:xfrm>
          <a:off x="2336569" y="3662100"/>
          <a:ext cx="2599307" cy="2231206"/>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Chronic diseases</a:t>
          </a:r>
        </a:p>
      </dsp:txBody>
      <dsp:txXfrm>
        <a:off x="2739112" y="4007637"/>
        <a:ext cx="1794221" cy="1540132"/>
      </dsp:txXfrm>
    </dsp:sp>
    <dsp:sp modelId="{7781223F-9289-7B4C-BD37-CD96B5A87761}">
      <dsp:nvSpPr>
        <dsp:cNvPr id="0" name=""/>
        <dsp:cNvSpPr/>
      </dsp:nvSpPr>
      <dsp:spPr>
        <a:xfrm>
          <a:off x="2417869" y="4648051"/>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ABCDC4-EB10-C64B-A882-1CA6E5CF9ADD}">
      <dsp:nvSpPr>
        <dsp:cNvPr id="0" name=""/>
        <dsp:cNvSpPr/>
      </dsp:nvSpPr>
      <dsp:spPr>
        <a:xfrm>
          <a:off x="130020" y="2449258"/>
          <a:ext cx="2599307" cy="223120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7000" b="-37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226D4D-6F57-9644-88D1-04AB4D43E27C}">
      <dsp:nvSpPr>
        <dsp:cNvPr id="0" name=""/>
        <dsp:cNvSpPr/>
      </dsp:nvSpPr>
      <dsp:spPr>
        <a:xfrm>
          <a:off x="1889992" y="4371065"/>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436026-06FD-134B-9B07-454ABC490302}">
      <dsp:nvSpPr>
        <dsp:cNvPr id="0" name=""/>
        <dsp:cNvSpPr/>
      </dsp:nvSpPr>
      <dsp:spPr>
        <a:xfrm>
          <a:off x="4540828" y="2432167"/>
          <a:ext cx="2599307" cy="2231206"/>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Social determinants of health</a:t>
          </a:r>
        </a:p>
      </dsp:txBody>
      <dsp:txXfrm>
        <a:off x="4943371" y="2777704"/>
        <a:ext cx="1794221" cy="1540132"/>
      </dsp:txXfrm>
    </dsp:sp>
    <dsp:sp modelId="{9AD8074A-0AA8-2646-8D49-798AA567874F}">
      <dsp:nvSpPr>
        <dsp:cNvPr id="0" name=""/>
        <dsp:cNvSpPr/>
      </dsp:nvSpPr>
      <dsp:spPr>
        <a:xfrm>
          <a:off x="6321411" y="4351617"/>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3B71C3-B228-024C-A8D4-93061A852DA3}">
      <dsp:nvSpPr>
        <dsp:cNvPr id="0" name=""/>
        <dsp:cNvSpPr/>
      </dsp:nvSpPr>
      <dsp:spPr>
        <a:xfrm>
          <a:off x="6756538" y="3658564"/>
          <a:ext cx="2599307" cy="223120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0D424-5F7A-6E48-9EE3-0533487A8F39}">
      <dsp:nvSpPr>
        <dsp:cNvPr id="0" name=""/>
        <dsp:cNvSpPr/>
      </dsp:nvSpPr>
      <dsp:spPr>
        <a:xfrm>
          <a:off x="6816081" y="4658069"/>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E9B627-010F-1E4E-8A2A-43EF3EF9F5CA}">
      <dsp:nvSpPr>
        <dsp:cNvPr id="0" name=""/>
        <dsp:cNvSpPr/>
      </dsp:nvSpPr>
      <dsp:spPr>
        <a:xfrm>
          <a:off x="2336569" y="1229933"/>
          <a:ext cx="2599307" cy="2231206"/>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Social inequalities</a:t>
          </a:r>
        </a:p>
      </dsp:txBody>
      <dsp:txXfrm>
        <a:off x="2739112" y="1575470"/>
        <a:ext cx="1794221" cy="1540132"/>
      </dsp:txXfrm>
    </dsp:sp>
    <dsp:sp modelId="{2739699E-E973-094B-A5DF-2AD5A0DD2C9E}">
      <dsp:nvSpPr>
        <dsp:cNvPr id="0" name=""/>
        <dsp:cNvSpPr/>
      </dsp:nvSpPr>
      <dsp:spPr>
        <a:xfrm>
          <a:off x="4105702" y="1275900"/>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E21AA2-9446-5C48-902A-EF7ACD3A1849}">
      <dsp:nvSpPr>
        <dsp:cNvPr id="0" name=""/>
        <dsp:cNvSpPr/>
      </dsp:nvSpPr>
      <dsp:spPr>
        <a:xfrm>
          <a:off x="4540828" y="0"/>
          <a:ext cx="2599307" cy="223120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49D601-E6CB-C541-BAE2-1C55B1808E4F}">
      <dsp:nvSpPr>
        <dsp:cNvPr id="0" name=""/>
        <dsp:cNvSpPr/>
      </dsp:nvSpPr>
      <dsp:spPr>
        <a:xfrm>
          <a:off x="4600372" y="988896"/>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C3BE93-57D0-5741-8CEC-44FE4C7E968D}">
      <dsp:nvSpPr>
        <dsp:cNvPr id="0" name=""/>
        <dsp:cNvSpPr/>
      </dsp:nvSpPr>
      <dsp:spPr>
        <a:xfrm>
          <a:off x="6756538" y="1226397"/>
          <a:ext cx="2599307" cy="2231206"/>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3020" rIns="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Childhood</a:t>
          </a:r>
        </a:p>
      </dsp:txBody>
      <dsp:txXfrm>
        <a:off x="7159081" y="1571934"/>
        <a:ext cx="1794221" cy="1540132"/>
      </dsp:txXfrm>
    </dsp:sp>
    <dsp:sp modelId="{5BA4CD45-CFE1-374F-BD3D-B0203C734FB7}">
      <dsp:nvSpPr>
        <dsp:cNvPr id="0" name=""/>
        <dsp:cNvSpPr/>
      </dsp:nvSpPr>
      <dsp:spPr>
        <a:xfrm>
          <a:off x="8991713" y="2211168"/>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5FADD5-910D-1740-95C8-9ABDD44A65FA}">
      <dsp:nvSpPr>
        <dsp:cNvPr id="0" name=""/>
        <dsp:cNvSpPr/>
      </dsp:nvSpPr>
      <dsp:spPr>
        <a:xfrm>
          <a:off x="8981408" y="2452794"/>
          <a:ext cx="2599307" cy="223120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485AC1-AF21-0A4B-AE64-87542FD1C4A9}">
      <dsp:nvSpPr>
        <dsp:cNvPr id="0" name=""/>
        <dsp:cNvSpPr/>
      </dsp:nvSpPr>
      <dsp:spPr>
        <a:xfrm>
          <a:off x="9505850" y="2492279"/>
          <a:ext cx="303443" cy="2616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2453B-BAB1-E244-B936-8E78557AA2EC}">
      <dsp:nvSpPr>
        <dsp:cNvPr id="0" name=""/>
        <dsp:cNvSpPr/>
      </dsp:nvSpPr>
      <dsp:spPr>
        <a:xfrm>
          <a:off x="3507" y="319525"/>
          <a:ext cx="1898997" cy="11393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Be motivated</a:t>
          </a:r>
        </a:p>
      </dsp:txBody>
      <dsp:txXfrm>
        <a:off x="3507" y="319525"/>
        <a:ext cx="1898997" cy="1139398"/>
      </dsp:txXfrm>
    </dsp:sp>
    <dsp:sp modelId="{CE06499A-00DD-EF44-BD11-1685824588B6}">
      <dsp:nvSpPr>
        <dsp:cNvPr id="0" name=""/>
        <dsp:cNvSpPr/>
      </dsp:nvSpPr>
      <dsp:spPr>
        <a:xfrm>
          <a:off x="2092404" y="319525"/>
          <a:ext cx="1898997" cy="1139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Download and install R</a:t>
          </a:r>
        </a:p>
      </dsp:txBody>
      <dsp:txXfrm>
        <a:off x="2092404" y="319525"/>
        <a:ext cx="1898997" cy="1139398"/>
      </dsp:txXfrm>
    </dsp:sp>
    <dsp:sp modelId="{D2634EF8-FA7C-DF43-BE00-70019A6AAD70}">
      <dsp:nvSpPr>
        <dsp:cNvPr id="0" name=""/>
        <dsp:cNvSpPr/>
      </dsp:nvSpPr>
      <dsp:spPr>
        <a:xfrm>
          <a:off x="4181301" y="319525"/>
          <a:ext cx="1898997" cy="113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Get familiar with the R files</a:t>
          </a:r>
        </a:p>
      </dsp:txBody>
      <dsp:txXfrm>
        <a:off x="4181301" y="319525"/>
        <a:ext cx="1898997" cy="1139398"/>
      </dsp:txXfrm>
    </dsp:sp>
    <dsp:sp modelId="{24AD8479-52AC-654B-9D9D-ED49E6CC8F2B}">
      <dsp:nvSpPr>
        <dsp:cNvPr id="0" name=""/>
        <dsp:cNvSpPr/>
      </dsp:nvSpPr>
      <dsp:spPr>
        <a:xfrm>
          <a:off x="6270198" y="319525"/>
          <a:ext cx="1898997" cy="11393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Learn how to get your data into R</a:t>
          </a:r>
        </a:p>
      </dsp:txBody>
      <dsp:txXfrm>
        <a:off x="6270198" y="319525"/>
        <a:ext cx="1898997" cy="1139398"/>
      </dsp:txXfrm>
    </dsp:sp>
    <dsp:sp modelId="{E730BCCC-843D-DA42-821A-B376C588689A}">
      <dsp:nvSpPr>
        <dsp:cNvPr id="0" name=""/>
        <dsp:cNvSpPr/>
      </dsp:nvSpPr>
      <dsp:spPr>
        <a:xfrm>
          <a:off x="8359095" y="319525"/>
          <a:ext cx="1898997" cy="113939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Try to understand the structure of your data and how to modify it</a:t>
          </a:r>
        </a:p>
      </dsp:txBody>
      <dsp:txXfrm>
        <a:off x="8359095" y="319525"/>
        <a:ext cx="1898997" cy="1139398"/>
      </dsp:txXfrm>
    </dsp:sp>
    <dsp:sp modelId="{92C0ACB3-4294-2C41-8450-8F3626BE5FC0}">
      <dsp:nvSpPr>
        <dsp:cNvPr id="0" name=""/>
        <dsp:cNvSpPr/>
      </dsp:nvSpPr>
      <dsp:spPr>
        <a:xfrm>
          <a:off x="3507" y="1648823"/>
          <a:ext cx="1898997" cy="113939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Practice! make mistakes (It's the only way to get data science skills)</a:t>
          </a:r>
        </a:p>
      </dsp:txBody>
      <dsp:txXfrm>
        <a:off x="3507" y="1648823"/>
        <a:ext cx="1898997" cy="1139398"/>
      </dsp:txXfrm>
    </dsp:sp>
    <dsp:sp modelId="{EE953907-ED4D-F446-8645-171FC6E384DC}">
      <dsp:nvSpPr>
        <dsp:cNvPr id="0" name=""/>
        <dsp:cNvSpPr/>
      </dsp:nvSpPr>
      <dsp:spPr>
        <a:xfrm>
          <a:off x="2092404" y="1648823"/>
          <a:ext cx="1898997" cy="1139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Document your code and save it</a:t>
          </a:r>
        </a:p>
      </dsp:txBody>
      <dsp:txXfrm>
        <a:off x="2092404" y="1648823"/>
        <a:ext cx="1898997" cy="1139398"/>
      </dsp:txXfrm>
    </dsp:sp>
    <dsp:sp modelId="{98671799-1C6D-0143-B543-012CB2D123FC}">
      <dsp:nvSpPr>
        <dsp:cNvPr id="0" name=""/>
        <dsp:cNvSpPr/>
      </dsp:nvSpPr>
      <dsp:spPr>
        <a:xfrm>
          <a:off x="4181301" y="1648823"/>
          <a:ext cx="1898997" cy="113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Understand the basic functions</a:t>
          </a:r>
        </a:p>
      </dsp:txBody>
      <dsp:txXfrm>
        <a:off x="4181301" y="1648823"/>
        <a:ext cx="1898997" cy="1139398"/>
      </dsp:txXfrm>
    </dsp:sp>
    <dsp:sp modelId="{29224D8B-5C51-2D4A-8CD0-2296696E9C60}">
      <dsp:nvSpPr>
        <dsp:cNvPr id="0" name=""/>
        <dsp:cNvSpPr/>
      </dsp:nvSpPr>
      <dsp:spPr>
        <a:xfrm>
          <a:off x="6270198" y="1648823"/>
          <a:ext cx="1898997" cy="11393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Enjoy discovering untold things of data (This is fascinating)</a:t>
          </a:r>
        </a:p>
      </dsp:txBody>
      <dsp:txXfrm>
        <a:off x="6270198" y="1648823"/>
        <a:ext cx="1898997" cy="1139398"/>
      </dsp:txXfrm>
    </dsp:sp>
    <dsp:sp modelId="{38A418D5-B5BC-4D46-8C57-57F260CEA9E3}">
      <dsp:nvSpPr>
        <dsp:cNvPr id="0" name=""/>
        <dsp:cNvSpPr/>
      </dsp:nvSpPr>
      <dsp:spPr>
        <a:xfrm>
          <a:off x="8359095" y="1648823"/>
          <a:ext cx="1898997" cy="113939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Ask for help</a:t>
          </a:r>
        </a:p>
      </dsp:txBody>
      <dsp:txXfrm>
        <a:off x="8359095" y="1648823"/>
        <a:ext cx="1898997" cy="11393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E09DA-0FB3-4B45-A684-58F686C9779B}">
      <dsp:nvSpPr>
        <dsp:cNvPr id="0" name=""/>
        <dsp:cNvSpPr/>
      </dsp:nvSpPr>
      <dsp:spPr>
        <a:xfrm>
          <a:off x="0" y="3849"/>
          <a:ext cx="5607050" cy="8199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70A75-4858-4595-9A02-2D213D81E2EB}">
      <dsp:nvSpPr>
        <dsp:cNvPr id="0" name=""/>
        <dsp:cNvSpPr/>
      </dsp:nvSpPr>
      <dsp:spPr>
        <a:xfrm>
          <a:off x="248044" y="188345"/>
          <a:ext cx="450990" cy="450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ED1FA4-E84D-47DC-B5AD-49ECF3BE0959}">
      <dsp:nvSpPr>
        <dsp:cNvPr id="0" name=""/>
        <dsp:cNvSpPr/>
      </dsp:nvSpPr>
      <dsp:spPr>
        <a:xfrm>
          <a:off x="947080" y="3849"/>
          <a:ext cx="4659969" cy="81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82" tIns="86782" rIns="86782" bIns="86782" numCol="1" spcCol="1270" anchor="ctr" anchorCtr="0">
          <a:noAutofit/>
        </a:bodyPr>
        <a:lstStyle/>
        <a:p>
          <a:pPr marL="0" lvl="0" indent="0" algn="l" defTabSz="844550">
            <a:lnSpc>
              <a:spcPct val="90000"/>
            </a:lnSpc>
            <a:spcBef>
              <a:spcPct val="0"/>
            </a:spcBef>
            <a:spcAft>
              <a:spcPct val="35000"/>
            </a:spcAft>
            <a:buNone/>
          </a:pPr>
          <a:r>
            <a:rPr lang="en-US" sz="1900" kern="1200" dirty="0"/>
            <a:t>You are simple and efficient writing on R (scripts)</a:t>
          </a:r>
        </a:p>
      </dsp:txBody>
      <dsp:txXfrm>
        <a:off x="947080" y="3849"/>
        <a:ext cx="4659969" cy="819983"/>
      </dsp:txXfrm>
    </dsp:sp>
    <dsp:sp modelId="{85EA0D77-8F0C-46FB-AAFC-A57626B02D44}">
      <dsp:nvSpPr>
        <dsp:cNvPr id="0" name=""/>
        <dsp:cNvSpPr/>
      </dsp:nvSpPr>
      <dsp:spPr>
        <a:xfrm>
          <a:off x="0" y="1028828"/>
          <a:ext cx="5607050" cy="8199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7E99F-4BA6-416C-8BE5-001A58CFC6EC}">
      <dsp:nvSpPr>
        <dsp:cNvPr id="0" name=""/>
        <dsp:cNvSpPr/>
      </dsp:nvSpPr>
      <dsp:spPr>
        <a:xfrm>
          <a:off x="248044" y="1213325"/>
          <a:ext cx="450990" cy="450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BAA043-F7DB-4BEE-B208-329E9F4FBDD6}">
      <dsp:nvSpPr>
        <dsp:cNvPr id="0" name=""/>
        <dsp:cNvSpPr/>
      </dsp:nvSpPr>
      <dsp:spPr>
        <a:xfrm>
          <a:off x="947080" y="1028828"/>
          <a:ext cx="4659969" cy="81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82" tIns="86782" rIns="86782" bIns="86782" numCol="1" spcCol="1270" anchor="ctr" anchorCtr="0">
          <a:noAutofit/>
        </a:bodyPr>
        <a:lstStyle/>
        <a:p>
          <a:pPr marL="0" lvl="0" indent="0" algn="l" defTabSz="844550">
            <a:lnSpc>
              <a:spcPct val="90000"/>
            </a:lnSpc>
            <a:spcBef>
              <a:spcPct val="0"/>
            </a:spcBef>
            <a:spcAft>
              <a:spcPct val="35000"/>
            </a:spcAft>
            <a:buNone/>
          </a:pPr>
          <a:r>
            <a:rPr lang="en-US" sz="1900" kern="1200" dirty="0"/>
            <a:t>You apply different regressions based on a given research question </a:t>
          </a:r>
        </a:p>
      </dsp:txBody>
      <dsp:txXfrm>
        <a:off x="947080" y="1028828"/>
        <a:ext cx="4659969" cy="819983"/>
      </dsp:txXfrm>
    </dsp:sp>
    <dsp:sp modelId="{3EBBBB37-B955-4373-93E2-CEDAA383DB05}">
      <dsp:nvSpPr>
        <dsp:cNvPr id="0" name=""/>
        <dsp:cNvSpPr/>
      </dsp:nvSpPr>
      <dsp:spPr>
        <a:xfrm>
          <a:off x="0" y="2053808"/>
          <a:ext cx="5607050" cy="8199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55717-B4E8-4C74-9D0E-969D0768E450}">
      <dsp:nvSpPr>
        <dsp:cNvPr id="0" name=""/>
        <dsp:cNvSpPr/>
      </dsp:nvSpPr>
      <dsp:spPr>
        <a:xfrm>
          <a:off x="248044" y="2238304"/>
          <a:ext cx="450990" cy="450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F6809B-500C-47A4-9943-42153554CC5F}">
      <dsp:nvSpPr>
        <dsp:cNvPr id="0" name=""/>
        <dsp:cNvSpPr/>
      </dsp:nvSpPr>
      <dsp:spPr>
        <a:xfrm>
          <a:off x="947080" y="2053808"/>
          <a:ext cx="4659969" cy="81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82" tIns="86782" rIns="86782" bIns="86782" numCol="1" spcCol="1270" anchor="ctr" anchorCtr="0">
          <a:noAutofit/>
        </a:bodyPr>
        <a:lstStyle/>
        <a:p>
          <a:pPr marL="0" lvl="0" indent="0" algn="l" defTabSz="844550">
            <a:lnSpc>
              <a:spcPct val="90000"/>
            </a:lnSpc>
            <a:spcBef>
              <a:spcPct val="0"/>
            </a:spcBef>
            <a:spcAft>
              <a:spcPct val="35000"/>
            </a:spcAft>
            <a:buNone/>
          </a:pPr>
          <a:r>
            <a:rPr lang="en-US" sz="1900" kern="1200" dirty="0"/>
            <a:t>Evaluation and critical thought interpretating outcomes from analysis</a:t>
          </a:r>
        </a:p>
      </dsp:txBody>
      <dsp:txXfrm>
        <a:off x="947080" y="2053808"/>
        <a:ext cx="4659969" cy="819983"/>
      </dsp:txXfrm>
    </dsp:sp>
    <dsp:sp modelId="{869DF6F3-47A0-4396-87CB-419B05B85E7E}">
      <dsp:nvSpPr>
        <dsp:cNvPr id="0" name=""/>
        <dsp:cNvSpPr/>
      </dsp:nvSpPr>
      <dsp:spPr>
        <a:xfrm>
          <a:off x="0" y="3078787"/>
          <a:ext cx="5607050" cy="8199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0DA10-29E8-4769-9501-0140182ABE6F}">
      <dsp:nvSpPr>
        <dsp:cNvPr id="0" name=""/>
        <dsp:cNvSpPr/>
      </dsp:nvSpPr>
      <dsp:spPr>
        <a:xfrm>
          <a:off x="248044" y="3263283"/>
          <a:ext cx="450990" cy="450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349888-45ED-4661-9A43-08F79934BF14}">
      <dsp:nvSpPr>
        <dsp:cNvPr id="0" name=""/>
        <dsp:cNvSpPr/>
      </dsp:nvSpPr>
      <dsp:spPr>
        <a:xfrm>
          <a:off x="947080" y="3078787"/>
          <a:ext cx="4659969" cy="81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82" tIns="86782" rIns="86782" bIns="86782" numCol="1" spcCol="1270" anchor="ctr" anchorCtr="0">
          <a:noAutofit/>
        </a:bodyPr>
        <a:lstStyle/>
        <a:p>
          <a:pPr marL="0" lvl="0" indent="0" algn="l" defTabSz="844550">
            <a:lnSpc>
              <a:spcPct val="90000"/>
            </a:lnSpc>
            <a:spcBef>
              <a:spcPct val="0"/>
            </a:spcBef>
            <a:spcAft>
              <a:spcPct val="35000"/>
            </a:spcAft>
            <a:buNone/>
          </a:pPr>
          <a:r>
            <a:rPr lang="en-US" sz="1900" kern="1200" dirty="0"/>
            <a:t>Use multiple resources available in the course</a:t>
          </a:r>
        </a:p>
      </dsp:txBody>
      <dsp:txXfrm>
        <a:off x="947080" y="3078787"/>
        <a:ext cx="4659969" cy="819983"/>
      </dsp:txXfrm>
    </dsp:sp>
    <dsp:sp modelId="{2A738E6C-31AD-4C6E-A0EA-F6EEDAB14B7F}">
      <dsp:nvSpPr>
        <dsp:cNvPr id="0" name=""/>
        <dsp:cNvSpPr/>
      </dsp:nvSpPr>
      <dsp:spPr>
        <a:xfrm>
          <a:off x="0" y="4103766"/>
          <a:ext cx="5607050" cy="8199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FC45F-2F34-4729-8407-CE748627684D}">
      <dsp:nvSpPr>
        <dsp:cNvPr id="0" name=""/>
        <dsp:cNvSpPr/>
      </dsp:nvSpPr>
      <dsp:spPr>
        <a:xfrm>
          <a:off x="248044" y="4288263"/>
          <a:ext cx="450990" cy="450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1B85D4-9C78-4D8F-9B27-7E545F7ACD45}">
      <dsp:nvSpPr>
        <dsp:cNvPr id="0" name=""/>
        <dsp:cNvSpPr/>
      </dsp:nvSpPr>
      <dsp:spPr>
        <a:xfrm>
          <a:off x="947080" y="4103766"/>
          <a:ext cx="4659969" cy="81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82" tIns="86782" rIns="86782" bIns="86782" numCol="1" spcCol="1270" anchor="ctr" anchorCtr="0">
          <a:noAutofit/>
        </a:bodyPr>
        <a:lstStyle/>
        <a:p>
          <a:pPr marL="0" lvl="0" indent="0" algn="l" defTabSz="844550">
            <a:lnSpc>
              <a:spcPct val="90000"/>
            </a:lnSpc>
            <a:spcBef>
              <a:spcPct val="0"/>
            </a:spcBef>
            <a:spcAft>
              <a:spcPct val="35000"/>
            </a:spcAft>
            <a:buNone/>
          </a:pPr>
          <a:r>
            <a:rPr lang="en-US" sz="1900" kern="1200" dirty="0"/>
            <a:t>Gives credits of the codes if used additional resources</a:t>
          </a:r>
        </a:p>
      </dsp:txBody>
      <dsp:txXfrm>
        <a:off x="947080" y="4103766"/>
        <a:ext cx="4659969" cy="81998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5BB52-E52F-BF41-810B-0464D64569A6}"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056C-6A37-DF44-9657-5D1D8EE47595}" type="slidenum">
              <a:rPr lang="en-US" smtClean="0"/>
              <a:t>‹#›</a:t>
            </a:fld>
            <a:endParaRPr lang="en-US"/>
          </a:p>
        </p:txBody>
      </p:sp>
    </p:spTree>
    <p:extLst>
      <p:ext uri="{BB962C8B-B14F-4D97-AF65-F5344CB8AC3E}">
        <p14:creationId xmlns:p14="http://schemas.microsoft.com/office/powerpoint/2010/main" val="3008881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rightspace.rug.n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HK" sz="1200" kern="1200" dirty="0">
                <a:solidFill>
                  <a:schemeClr val="tx1"/>
                </a:solidFill>
                <a:effectLst/>
                <a:latin typeface="+mn-lt"/>
                <a:ea typeface="+mn-ea"/>
                <a:cs typeface="+mn-cs"/>
              </a:rPr>
              <a:t>Welcome to the first Week of Statistics II, we’re very pleased to have you here.  </a:t>
            </a:r>
          </a:p>
          <a:p>
            <a:pPr fontAlgn="base"/>
            <a:r>
              <a:rPr lang="en-HK" sz="1200" kern="1200" dirty="0">
                <a:solidFill>
                  <a:schemeClr val="tx1"/>
                </a:solidFill>
                <a:effectLst/>
                <a:latin typeface="+mn-lt"/>
                <a:ea typeface="+mn-ea"/>
                <a:cs typeface="+mn-cs"/>
              </a:rPr>
              <a:t> </a:t>
            </a:r>
          </a:p>
          <a:p>
            <a:pPr fontAlgn="base"/>
            <a:r>
              <a:rPr lang="en-HK" sz="1200" kern="1200" dirty="0">
                <a:solidFill>
                  <a:schemeClr val="tx1"/>
                </a:solidFill>
                <a:effectLst/>
                <a:latin typeface="+mn-lt"/>
                <a:ea typeface="+mn-ea"/>
                <a:cs typeface="+mn-cs"/>
              </a:rPr>
              <a:t>Before we begin there are a few housekeeping things to take care of. </a:t>
            </a:r>
          </a:p>
          <a:p>
            <a:pPr fontAlgn="base"/>
            <a:r>
              <a:rPr lang="en-HK"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1</a:t>
            </a:fld>
            <a:endParaRPr lang="en-US"/>
          </a:p>
        </p:txBody>
      </p:sp>
    </p:spTree>
    <p:extLst>
      <p:ext uri="{BB962C8B-B14F-4D97-AF65-F5344CB8AC3E}">
        <p14:creationId xmlns:p14="http://schemas.microsoft.com/office/powerpoint/2010/main" val="28106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12</a:t>
            </a:fld>
            <a:endParaRPr lang="en-US"/>
          </a:p>
        </p:txBody>
      </p:sp>
    </p:spTree>
    <p:extLst>
      <p:ext uri="{BB962C8B-B14F-4D97-AF65-F5344CB8AC3E}">
        <p14:creationId xmlns:p14="http://schemas.microsoft.com/office/powerpoint/2010/main" val="3501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thing we’ll look for is how you use and apply basic functions in R to complete a regression analysis. We want to see a systematic approach taken from import data to interpretate outcome. You can demonstrate this by including up to date data sources and evidence you are coding your own data and complete individual computer assignments. We also want to see acknowledgement of the assumptions of regression modelling for a given research question.</a:t>
            </a:r>
          </a:p>
          <a:p>
            <a:endParaRPr lang="en-US" dirty="0"/>
          </a:p>
          <a:p>
            <a:r>
              <a:rPr lang="en-US" dirty="0"/>
              <a:t>For evaluation and critical thought – we want you to identify the strengths and limitations of your skills when interpretate your findings and critical thinking how you get that results and what conclusion came out that are important in that field. </a:t>
            </a:r>
          </a:p>
          <a:p>
            <a:endParaRPr lang="en-US" dirty="0"/>
          </a:p>
          <a:p>
            <a:r>
              <a:rPr lang="en-US" dirty="0"/>
              <a:t>For use multiple resources, we are looking for whether you have acknowledged the new material, datasets, codes, scripts, books and sheet that this course will provide to be successful in the learning outcomes: use regression model to answers question about life using R. If in any doubt, we can discuss this at office hours or the Q&amp;A sessions about each assignment. </a:t>
            </a:r>
          </a:p>
          <a:p>
            <a:endParaRPr lang="en-US" dirty="0"/>
          </a:p>
          <a:p>
            <a:r>
              <a:rPr lang="en-US" dirty="0"/>
              <a:t>For giving credit, we are looking for whether you have acknowledged the ideas of others, recognized their work using libraries, codes and resources. This helps to avoid plagiarism and make research more machine learning, data science and research more transparent.</a:t>
            </a:r>
          </a:p>
        </p:txBody>
      </p:sp>
      <p:sp>
        <p:nvSpPr>
          <p:cNvPr id="4" name="Slide Number Placeholder 3"/>
          <p:cNvSpPr>
            <a:spLocks noGrp="1"/>
          </p:cNvSpPr>
          <p:nvPr>
            <p:ph type="sldNum" sz="quarter" idx="5"/>
          </p:nvPr>
        </p:nvSpPr>
        <p:spPr/>
        <p:txBody>
          <a:bodyPr/>
          <a:lstStyle/>
          <a:p>
            <a:fld id="{D1DD056C-6A37-DF44-9657-5D1D8EE47595}" type="slidenum">
              <a:rPr lang="en-US" smtClean="0"/>
              <a:t>14</a:t>
            </a:fld>
            <a:endParaRPr lang="en-US"/>
          </a:p>
        </p:txBody>
      </p:sp>
    </p:spTree>
    <p:extLst>
      <p:ext uri="{BB962C8B-B14F-4D97-AF65-F5344CB8AC3E}">
        <p14:creationId xmlns:p14="http://schemas.microsoft.com/office/powerpoint/2010/main" val="122897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b="1"/>
            </a:pPr>
            <a:br>
              <a:rPr lang="en-US" b="0" dirty="0"/>
            </a:br>
            <a:r>
              <a:rPr lang="en-US" b="0" dirty="0"/>
              <a:t>Weeks will run throughout the course in person; you will have the opportunity to interact with teaching assistants, so that you can learn about what it’s really like to work in this area, how to complete assignments, spot errors in the scripts and and effective address them. This is intended to enrich your learning, encourage practice using R, and teaching staff will reinforce the concepts you will learn through the weeks.</a:t>
            </a:r>
          </a:p>
          <a:p>
            <a:pPr lvl="0">
              <a:defRPr b="1"/>
            </a:pPr>
            <a:endParaRPr lang="en-US" dirty="0"/>
          </a:p>
          <a:p>
            <a:pPr lvl="0">
              <a:defRPr b="1"/>
            </a:pPr>
            <a:r>
              <a:rPr lang="en-US" dirty="0"/>
              <a:t>Live sessions</a:t>
            </a:r>
          </a:p>
          <a:p>
            <a:pPr lvl="0">
              <a:defRPr b="1"/>
            </a:pPr>
            <a:r>
              <a:rPr lang="en-US" dirty="0"/>
              <a:t>Office hours</a:t>
            </a:r>
          </a:p>
          <a:p>
            <a:pPr lvl="1"/>
            <a:r>
              <a:rPr lang="en-US" dirty="0"/>
              <a:t>Wednesday and Mondays  alternating between am and pm.</a:t>
            </a:r>
          </a:p>
          <a:p>
            <a:pPr lvl="1"/>
            <a:r>
              <a:rPr lang="en-US" dirty="0"/>
              <a:t>For discussing course content, your learning experience, answering queries about Statistics 2.</a:t>
            </a:r>
          </a:p>
          <a:p>
            <a:r>
              <a:rPr lang="en-US" dirty="0"/>
              <a:t>	</a:t>
            </a:r>
          </a:p>
        </p:txBody>
      </p:sp>
      <p:sp>
        <p:nvSpPr>
          <p:cNvPr id="4" name="Slide Number Placeholder 3"/>
          <p:cNvSpPr>
            <a:spLocks noGrp="1"/>
          </p:cNvSpPr>
          <p:nvPr>
            <p:ph type="sldNum" sz="quarter" idx="5"/>
          </p:nvPr>
        </p:nvSpPr>
        <p:spPr/>
        <p:txBody>
          <a:bodyPr/>
          <a:lstStyle/>
          <a:p>
            <a:fld id="{D1DD056C-6A37-DF44-9657-5D1D8EE47595}" type="slidenum">
              <a:rPr lang="en-US" smtClean="0"/>
              <a:t>15</a:t>
            </a:fld>
            <a:endParaRPr lang="en-US"/>
          </a:p>
        </p:txBody>
      </p:sp>
    </p:spTree>
    <p:extLst>
      <p:ext uri="{BB962C8B-B14F-4D97-AF65-F5344CB8AC3E}">
        <p14:creationId xmlns:p14="http://schemas.microsoft.com/office/powerpoint/2010/main" val="2976064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Maryory</a:t>
            </a:r>
            <a:r>
              <a:rPr lang="en-GB" sz="1200" kern="1200" dirty="0">
                <a:solidFill>
                  <a:schemeClr val="tx1"/>
                </a:solidFill>
                <a:effectLst/>
                <a:latin typeface="+mn-lt"/>
                <a:ea typeface="+mn-ea"/>
                <a:cs typeface="+mn-cs"/>
              </a:rPr>
              <a:t>: We use the digital learning environment “</a:t>
            </a:r>
            <a:r>
              <a:rPr lang="en-GB" sz="1200" u="sng" kern="1200" dirty="0">
                <a:solidFill>
                  <a:schemeClr val="tx1"/>
                </a:solidFill>
                <a:effectLst/>
                <a:latin typeface="+mn-lt"/>
                <a:ea typeface="+mn-ea"/>
                <a:cs typeface="+mn-cs"/>
                <a:hlinkClick r:id="rId3"/>
              </a:rPr>
              <a:t>Brightspace</a:t>
            </a:r>
            <a:r>
              <a:rPr lang="en-GB" sz="1200" kern="1200" dirty="0">
                <a:solidFill>
                  <a:schemeClr val="tx1"/>
                </a:solidFill>
                <a:effectLst/>
                <a:latin typeface="+mn-lt"/>
                <a:ea typeface="+mn-ea"/>
                <a:cs typeface="+mn-cs"/>
              </a:rPr>
              <a:t>” as the main platform for communication. Here, you’ll find recommended literature, information on assignments and your grades. Announcements regarding schedule -or content changes will also be published in Brightspace. Moreover, you will find quick links to SmartCat and diverse RUG tools (such as </a:t>
            </a:r>
            <a:r>
              <a:rPr lang="en-GB" sz="1200" kern="1200" dirty="0" err="1">
                <a:solidFill>
                  <a:schemeClr val="tx1"/>
                </a:solidFill>
                <a:effectLst/>
                <a:latin typeface="+mn-lt"/>
                <a:ea typeface="+mn-ea"/>
                <a:cs typeface="+mn-cs"/>
              </a:rPr>
              <a:t>Ocasys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Enrollment</a:t>
            </a:r>
            <a:r>
              <a:rPr lang="en-GB" sz="1200" kern="1200" dirty="0">
                <a:solidFill>
                  <a:schemeClr val="tx1"/>
                </a:solidFill>
                <a:effectLst/>
                <a:latin typeface="+mn-lt"/>
                <a:ea typeface="+mn-ea"/>
                <a:cs typeface="+mn-cs"/>
              </a:rPr>
              <a:t> and Photo and wireless printing).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All essential information about the course can be found in this syllabus. However, as we reserve the right to change the syllabus, please keep track of Brightspace for the most up-to-date information.</a:t>
            </a:r>
          </a:p>
        </p:txBody>
      </p:sp>
      <p:sp>
        <p:nvSpPr>
          <p:cNvPr id="4" name="Slide Number Placeholder 3"/>
          <p:cNvSpPr>
            <a:spLocks noGrp="1"/>
          </p:cNvSpPr>
          <p:nvPr>
            <p:ph type="sldNum" sz="quarter" idx="5"/>
          </p:nvPr>
        </p:nvSpPr>
        <p:spPr/>
        <p:txBody>
          <a:bodyPr/>
          <a:lstStyle/>
          <a:p>
            <a:fld id="{D1DD056C-6A37-DF44-9657-5D1D8EE47595}" type="slidenum">
              <a:rPr lang="en-US" smtClean="0"/>
              <a:t>16</a:t>
            </a:fld>
            <a:endParaRPr lang="en-US"/>
          </a:p>
        </p:txBody>
      </p:sp>
    </p:spTree>
    <p:extLst>
      <p:ext uri="{BB962C8B-B14F-4D97-AF65-F5344CB8AC3E}">
        <p14:creationId xmlns:p14="http://schemas.microsoft.com/office/powerpoint/2010/main" val="304186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dirty="0" err="1"/>
              <a:t>Maryory</a:t>
            </a:r>
            <a:endParaRPr lang="en-US" dirty="0"/>
          </a:p>
          <a:p>
            <a:pPr lvl="1" fontAlgn="base"/>
            <a:r>
              <a:rPr lang="en-US" dirty="0"/>
              <a:t>Have you had a chance to read through the Syllabus?</a:t>
            </a:r>
            <a:r>
              <a:rPr lang="en-HK" dirty="0"/>
              <a:t> </a:t>
            </a:r>
            <a:endParaRPr lang="en-GB" sz="2800" dirty="0"/>
          </a:p>
          <a:p>
            <a:pPr lvl="2" fontAlgn="base"/>
            <a:r>
              <a:rPr lang="en-HK" dirty="0"/>
              <a:t>Yes, No, Partly, Not sure</a:t>
            </a:r>
            <a:endParaRPr lang="en-GB" sz="2800" dirty="0"/>
          </a:p>
          <a:p>
            <a:pPr lvl="1" fontAlgn="base"/>
            <a:r>
              <a:rPr lang="en-US" dirty="0"/>
              <a:t>Have you had a chance to install R in your computer?</a:t>
            </a:r>
            <a:r>
              <a:rPr lang="en-HK" dirty="0"/>
              <a:t> </a:t>
            </a:r>
            <a:endParaRPr lang="en-GB" sz="2800" dirty="0"/>
          </a:p>
          <a:p>
            <a:pPr lvl="2" fontAlgn="base"/>
            <a:r>
              <a:rPr lang="en-HK" dirty="0"/>
              <a:t>Yes, No, Partly, Not sure</a:t>
            </a:r>
            <a:endParaRPr lang="en-GB" sz="2800" dirty="0"/>
          </a:p>
          <a:p>
            <a:pPr lvl="1" fontAlgn="base"/>
            <a:r>
              <a:rPr lang="en-US" dirty="0"/>
              <a:t>Have you had any R experience before this course?</a:t>
            </a:r>
            <a:r>
              <a:rPr lang="en-HK" dirty="0"/>
              <a:t> </a:t>
            </a:r>
            <a:endParaRPr lang="en-GB" sz="2800" dirty="0"/>
          </a:p>
          <a:p>
            <a:pPr lvl="2" fontAlgn="base"/>
            <a:r>
              <a:rPr lang="en-HK" dirty="0"/>
              <a:t>From zero (less) to ten  (more experience).</a:t>
            </a:r>
            <a:endParaRPr lang="en-GB" sz="2800" dirty="0"/>
          </a:p>
          <a:p>
            <a:pPr lvl="1" fontAlgn="base"/>
            <a:r>
              <a:rPr lang="en-US" dirty="0"/>
              <a:t>What your thoughts about statistics as a field apply to your live or future work?</a:t>
            </a:r>
            <a:r>
              <a:rPr lang="en-HK" dirty="0"/>
              <a:t> (Open question)</a:t>
            </a:r>
            <a:endParaRPr lang="en-GB" sz="2800" dirty="0"/>
          </a:p>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17</a:t>
            </a:fld>
            <a:endParaRPr lang="en-US"/>
          </a:p>
        </p:txBody>
      </p:sp>
    </p:spTree>
    <p:extLst>
      <p:ext uri="{BB962C8B-B14F-4D97-AF65-F5344CB8AC3E}">
        <p14:creationId xmlns:p14="http://schemas.microsoft.com/office/powerpoint/2010/main" val="2358981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a:t>
            </a:r>
            <a:r>
              <a:rPr lang="en-US"/>
              <a:t>do you have?</a:t>
            </a:r>
          </a:p>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19</a:t>
            </a:fld>
            <a:endParaRPr lang="en-US"/>
          </a:p>
        </p:txBody>
      </p:sp>
    </p:spTree>
    <p:extLst>
      <p:ext uri="{BB962C8B-B14F-4D97-AF65-F5344CB8AC3E}">
        <p14:creationId xmlns:p14="http://schemas.microsoft.com/office/powerpoint/2010/main" val="3368945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Juan</a:t>
            </a:r>
          </a:p>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20</a:t>
            </a:fld>
            <a:endParaRPr lang="en-US"/>
          </a:p>
        </p:txBody>
      </p:sp>
    </p:spTree>
    <p:extLst>
      <p:ext uri="{BB962C8B-B14F-4D97-AF65-F5344CB8AC3E}">
        <p14:creationId xmlns:p14="http://schemas.microsoft.com/office/powerpoint/2010/main" val="163485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whole teaching team is here today to introduce ourselves and get to know you.</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Statistics II team comprises, our Teaching Assistants and myself, a health services manager and health economist and policy researcher, and graduate teaching assistant </a:t>
            </a:r>
            <a:r>
              <a:rPr lang="en-US" dirty="0" err="1"/>
              <a:t>Maryory</a:t>
            </a:r>
            <a:r>
              <a:rPr lang="en-US" dirty="0"/>
              <a:t> </a:t>
            </a:r>
            <a:r>
              <a:rPr lang="en-US" dirty="0" err="1"/>
              <a:t>Galvis</a:t>
            </a:r>
            <a:r>
              <a:rPr lang="en-US" dirty="0"/>
              <a:t> </a:t>
            </a:r>
            <a:r>
              <a:rPr lang="en-US" dirty="0" err="1"/>
              <a:t>ans</a:t>
            </a:r>
            <a:r>
              <a:rPr lang="en-US" dirty="0"/>
              <a:t> </a:t>
            </a:r>
            <a:r>
              <a:rPr lang="en-US" dirty="0" err="1"/>
              <a:t>Maret</a:t>
            </a:r>
            <a:r>
              <a:rPr lang="en-US" dirty="0"/>
              <a:t> </a:t>
            </a:r>
            <a:r>
              <a:rPr lang="en-US" dirty="0" err="1"/>
              <a:t>sturms</a:t>
            </a:r>
            <a:r>
              <a:rPr lang="en-US" dirty="0"/>
              <a:t>. </a:t>
            </a:r>
            <a:r>
              <a:rPr lang="en-US" dirty="0" err="1"/>
              <a:t>Maryory</a:t>
            </a:r>
            <a:r>
              <a:rPr lang="en-US"/>
              <a:t> is who </a:t>
            </a:r>
            <a:r>
              <a:rPr lang="en-US" dirty="0"/>
              <a:t>is a PhD student with a background in epidemiology at our RUG Campus </a:t>
            </a:r>
            <a:r>
              <a:rPr lang="en-US" dirty="0" err="1"/>
              <a:t>Fryslan</a:t>
            </a:r>
            <a:r>
              <a:rPr lang="en-US" dirty="0"/>
              <a:t>. All of us responsible in the development and implementation of the teaching material for this course.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Academic contributors to the </a:t>
            </a:r>
            <a:r>
              <a:rPr lang="en-US" dirty="0" err="1"/>
              <a:t>specialisation</a:t>
            </a:r>
            <a:r>
              <a:rPr lang="en-US" dirty="0"/>
              <a:t> include Indira and </a:t>
            </a:r>
            <a:r>
              <a:rPr lang="en-US" dirty="0" err="1"/>
              <a:t>Berfu</a:t>
            </a:r>
            <a:r>
              <a:rPr lang="en-US" dirty="0"/>
              <a:t>, both senior lecturers at Campus </a:t>
            </a:r>
            <a:r>
              <a:rPr lang="en-US" dirty="0" err="1"/>
              <a:t>Fryslan</a:t>
            </a:r>
            <a:r>
              <a:rPr lang="en-US" dirty="0"/>
              <a:t>. </a:t>
            </a:r>
          </a:p>
          <a:p>
            <a:endParaRPr lang="en-US" dirty="0"/>
          </a:p>
          <a:p>
            <a:r>
              <a:rPr lang="en-US" dirty="0"/>
              <a:t>This is the internal team so that you can learn what is the simple way to load packages, explore data, write a code, built a model, and interpretate outcomes in this field and how we might respond to global challenges in practice for instance. </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 September, 2022</a:t>
            </a:fld>
            <a:endParaRPr lang="en-US" dirty="0"/>
          </a:p>
        </p:txBody>
      </p:sp>
    </p:spTree>
    <p:extLst>
      <p:ext uri="{BB962C8B-B14F-4D97-AF65-F5344CB8AC3E}">
        <p14:creationId xmlns:p14="http://schemas.microsoft.com/office/powerpoint/2010/main" val="1754702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rtl="0" fontAlgn="base"/>
            <a:r>
              <a:rPr lang="en-GB" sz="1200" b="0" i="0" kern="1200" dirty="0">
                <a:solidFill>
                  <a:schemeClr val="tx1"/>
                </a:solidFill>
                <a:effectLst/>
                <a:latin typeface="+mn-lt"/>
                <a:ea typeface="+mn-ea"/>
                <a:cs typeface="+mn-cs"/>
              </a:rPr>
              <a:t>Juan - This course serves to introduce and integrate the key concepts of </a:t>
            </a:r>
            <a:r>
              <a:rPr lang="en-GB" sz="1200" kern="1200" dirty="0">
                <a:solidFill>
                  <a:schemeClr val="tx1"/>
                </a:solidFill>
                <a:effectLst/>
                <a:latin typeface="+mn-lt"/>
                <a:ea typeface="+mn-ea"/>
                <a:cs typeface="+mn-cs"/>
              </a:rPr>
              <a:t>regression modelling, including data exploration, correlation, regression with a single predictor variable, multiple explanatory variables, confounding factors, model interactions, model checking, model fitting, hands-on examples, explore a model created using R (code will be supplied), and interpret results</a:t>
            </a:r>
            <a:r>
              <a:rPr lang="en-GB" sz="1200" b="0" i="0" kern="1200" dirty="0">
                <a:solidFill>
                  <a:schemeClr val="tx1"/>
                </a:solidFill>
                <a:effectLst/>
                <a:latin typeface="+mn-lt"/>
                <a:ea typeface="+mn-ea"/>
                <a:cs typeface="+mn-cs"/>
              </a:rPr>
              <a:t>. </a:t>
            </a:r>
          </a:p>
          <a:p>
            <a:pPr rtl="0" fontAlgn="base"/>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You will be introduced to some of the most important </a:t>
            </a:r>
            <a:r>
              <a:rPr lang="en-GB" sz="1200" kern="1200" dirty="0">
                <a:solidFill>
                  <a:schemeClr val="tx1"/>
                </a:solidFill>
                <a:effectLst/>
                <a:latin typeface="+mn-lt"/>
                <a:ea typeface="+mn-ea"/>
                <a:cs typeface="+mn-cs"/>
              </a:rPr>
              <a:t>application of statistics I (warming up), covering new topics in linear, logistic, and multiple regressions analysis, and finally, including the development of a research project will allow students to apply what they learn and interpretate the output using their own datasets.</a:t>
            </a:r>
            <a:endParaRPr lang="en-GB" sz="1200" b="0" i="0" kern="1200" dirty="0">
              <a:solidFill>
                <a:schemeClr val="tx1"/>
              </a:solidFill>
              <a:effectLst/>
              <a:latin typeface="+mn-lt"/>
              <a:ea typeface="+mn-ea"/>
              <a:cs typeface="+mn-cs"/>
            </a:endParaRPr>
          </a:p>
          <a:p>
            <a:pPr rtl="0" fontAlgn="base"/>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You will explore </a:t>
            </a:r>
            <a:r>
              <a:rPr lang="en-GB" sz="1200" kern="1200" dirty="0">
                <a:solidFill>
                  <a:schemeClr val="tx1"/>
                </a:solidFill>
                <a:effectLst/>
                <a:latin typeface="+mn-lt"/>
                <a:ea typeface="+mn-ea"/>
                <a:cs typeface="+mn-cs"/>
              </a:rPr>
              <a:t>how to apply regression methods to model and test data in terms of one or multiple variables. In this course we discuss how to approach modelling problems and draw conclusions from correlated variables, including k-means cluster classification and Latent Class Analysis (LCA) for the identification of unobservable groups in the data. Additionally, we will focus on the application of  regression analysis in a practical session followed by how to prepare data for analysis, interpret, evaluate your model, verify model assumptions and validity, and effectively communicate research findings and results.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By the end of the Statistics II, students should be able to effectively experience, knowledge and multiple resources of </a:t>
            </a:r>
            <a:r>
              <a:rPr lang="en-GB" sz="1200" kern="1200" dirty="0">
                <a:solidFill>
                  <a:schemeClr val="tx1"/>
                </a:solidFill>
                <a:effectLst/>
                <a:latin typeface="+mn-lt"/>
                <a:ea typeface="+mn-ea"/>
                <a:cs typeface="+mn-cs"/>
              </a:rPr>
              <a:t>R, as all necessary scripts provided to complete your assignments to test research question about association or relationship between predictor variables and outcomes variables. </a:t>
            </a:r>
            <a:endParaRPr lang="en-GB" sz="1200" b="0" i="0" kern="1200" dirty="0">
              <a:solidFill>
                <a:schemeClr val="tx1"/>
              </a:solidFill>
              <a:effectLst/>
              <a:latin typeface="+mn-lt"/>
              <a:ea typeface="+mn-ea"/>
              <a:cs typeface="+mn-cs"/>
            </a:endParaRPr>
          </a:p>
          <a:p>
            <a:pPr rtl="0" fontAlgn="base"/>
            <a:endParaRPr lang="en-GB" sz="1200" b="0" i="0" kern="1200" dirty="0">
              <a:solidFill>
                <a:schemeClr val="tx1"/>
              </a:solidFill>
              <a:effectLst/>
              <a:latin typeface="+mn-lt"/>
              <a:ea typeface="+mn-ea"/>
              <a:cs typeface="+mn-cs"/>
            </a:endParaRPr>
          </a:p>
          <a:p>
            <a:pPr rtl="0" fontAlgn="base"/>
            <a:r>
              <a:rPr lang="en-GB" sz="1200" b="0" i="0" kern="1200" dirty="0">
                <a:solidFill>
                  <a:schemeClr val="tx1"/>
                </a:solidFill>
                <a:effectLst/>
                <a:latin typeface="+mn-lt"/>
                <a:ea typeface="+mn-ea"/>
                <a:cs typeface="+mn-cs"/>
              </a:rPr>
              <a:t>Using specific examples coding and solving problems in R, you will engage in discussion with the teaching team and your peers to critically use datasets, test hypothesis, identify observable groups, improve model accuracy and interpretate outcomes from model. Additionally, students will engage in specific tasks throughout the course to build their data sciences skills, leading to two individual computer assignments and one research project in which students will have to effectively apply the new skills using their own datasets. </a:t>
            </a:r>
          </a:p>
          <a:p>
            <a:pPr rtl="0" fontAlgn="base"/>
            <a:endParaRPr lang="en-GB" sz="1200" b="0" i="0" kern="1200" dirty="0">
              <a:solidFill>
                <a:schemeClr val="tx1"/>
              </a:solidFill>
              <a:effectLst/>
              <a:latin typeface="+mn-lt"/>
              <a:ea typeface="+mn-ea"/>
              <a:cs typeface="+mn-cs"/>
            </a:endParaRPr>
          </a:p>
          <a:p>
            <a:pPr rtl="0" fontAlgn="base"/>
            <a:r>
              <a:rPr lang="en-US" dirty="0"/>
              <a:t>In short, the aims are what the teaching team aims to cover in this course, to give you an understanding of how R may be apply to understand complexity of our life. We hope you enjoy it.</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 September, 2022</a:t>
            </a:fld>
            <a:endParaRPr lang="en-US" dirty="0"/>
          </a:p>
        </p:txBody>
      </p:sp>
    </p:spTree>
    <p:extLst>
      <p:ext uri="{BB962C8B-B14F-4D97-AF65-F5344CB8AC3E}">
        <p14:creationId xmlns:p14="http://schemas.microsoft.com/office/powerpoint/2010/main" val="374892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learning outcomes for the course reflect the aims; these cover the obstacles to prepare data before test associations using regression modelling. We will also identify the correlation coefficient, effects sizes, fit criteria of models and learn how to interpretate a variety of correlation and main regression techniques. These intended learning outcomes are designed to equip students with the data science skills, analytical thinking and knowledge that we need to use in the practice. In this course you will learn out to test relationship between variables with a real-world examples.</a:t>
            </a:r>
          </a:p>
          <a:p>
            <a:endParaRPr lang="en-US" dirty="0"/>
          </a:p>
          <a:p>
            <a:r>
              <a:rPr lang="en-US" dirty="0"/>
              <a:t>Each week there are one specific learning outcomes relating to the topic of the week.</a:t>
            </a:r>
          </a:p>
          <a:p>
            <a:endParaRPr lang="en-US" dirty="0"/>
          </a:p>
          <a:p>
            <a:r>
              <a:rPr lang="en-US" dirty="0"/>
              <a:t>In short, learning objectives give specific information about what this course hopes to achieve. </a:t>
            </a:r>
          </a:p>
          <a:p>
            <a:endParaRPr lang="en-US" dirty="0"/>
          </a:p>
          <a:p>
            <a:r>
              <a:rPr lang="en-US" dirty="0"/>
              <a:t>Each week and each session will have its own learning outcomes, which describe the skills, attitudes or competencies you should be able to demonstrate at the end of the session using R or during classes.</a:t>
            </a:r>
          </a:p>
          <a:p>
            <a:endParaRPr lang="en-US" dirty="0"/>
          </a:p>
          <a:p>
            <a:endParaRPr lang="en-US" dirty="0"/>
          </a:p>
          <a:p>
            <a:endParaRPr lang="en-US" dirty="0"/>
          </a:p>
          <a:p>
            <a:endParaRPr lang="en-US" dirty="0"/>
          </a:p>
          <a:p>
            <a:endParaRPr lang="en-US" dirty="0"/>
          </a:p>
          <a:p>
            <a:endParaRPr lang="en-US" dirty="0"/>
          </a:p>
          <a:p>
            <a:r>
              <a:rPr lang="en-US" dirty="0"/>
              <a:t>This helps to illustrate the concepts with examples from real outbreaks. </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 September, 2022</a:t>
            </a:fld>
            <a:endParaRPr lang="en-US" dirty="0"/>
          </a:p>
        </p:txBody>
      </p:sp>
    </p:spTree>
    <p:extLst>
      <p:ext uri="{BB962C8B-B14F-4D97-AF65-F5344CB8AC3E}">
        <p14:creationId xmlns:p14="http://schemas.microsoft.com/office/powerpoint/2010/main" val="196720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a:p>
            <a:r>
              <a:rPr lang="en-US" dirty="0"/>
              <a:t>There are three sections within Statistics II, each of which lasts 2-3 weeks. Within these sections, students will have a two weeks to work on assessments and research project.</a:t>
            </a:r>
          </a:p>
          <a:p>
            <a:endParaRPr lang="en-US" dirty="0"/>
          </a:p>
          <a:p>
            <a:r>
              <a:rPr lang="en-US" dirty="0"/>
              <a:t>Intro to warming up covers:</a:t>
            </a:r>
          </a:p>
          <a:p>
            <a:r>
              <a:rPr lang="en-US" dirty="0"/>
              <a:t> - </a:t>
            </a:r>
            <a:r>
              <a:rPr lang="en-GB" sz="1200" kern="1200" dirty="0">
                <a:solidFill>
                  <a:schemeClr val="tx1"/>
                </a:solidFill>
                <a:effectLst/>
                <a:latin typeface="+mn-lt"/>
                <a:ea typeface="+mn-ea"/>
                <a:cs typeface="+mn-cs"/>
              </a:rPr>
              <a:t>data importing, data visualisation, data transformation and exploratory data analytics. Exploratory Data Analysis covers distributions, outliers, errors, missing data, variation, and covariation and asking questions about data. </a:t>
            </a:r>
            <a:endParaRPr lang="en-GB" dirty="0">
              <a:effectLst/>
            </a:endParaRPr>
          </a:p>
          <a:p>
            <a:r>
              <a:rPr lang="en-US" dirty="0"/>
              <a:t>- we will also cover </a:t>
            </a:r>
            <a:r>
              <a:rPr lang="en-GB" sz="1200" kern="1200" dirty="0">
                <a:solidFill>
                  <a:schemeClr val="tx1"/>
                </a:solidFill>
                <a:effectLst/>
                <a:latin typeface="+mn-lt"/>
                <a:ea typeface="+mn-ea"/>
                <a:cs typeface="+mn-cs"/>
              </a:rPr>
              <a:t>graphics for communication, including principles of data graphics, choices methods considering the purpose (descriptive stats, dispersion, variability)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also </a:t>
            </a:r>
            <a:r>
              <a:rPr lang="en-US" b="0" dirty="0"/>
              <a:t>discuss </a:t>
            </a:r>
            <a:r>
              <a:rPr lang="en-GB" sz="1200" b="0" kern="1200" dirty="0">
                <a:solidFill>
                  <a:schemeClr val="tx1"/>
                </a:solidFill>
                <a:effectLst/>
                <a:latin typeface="+mn-lt"/>
                <a:ea typeface="+mn-ea"/>
                <a:cs typeface="+mn-cs"/>
              </a:rPr>
              <a:t>how to apply DAGs </a:t>
            </a:r>
            <a:r>
              <a:rPr lang="en-GB" sz="1200" kern="1200" dirty="0">
                <a:solidFill>
                  <a:schemeClr val="tx1"/>
                </a:solidFill>
                <a:effectLst/>
                <a:latin typeface="+mn-lt"/>
                <a:ea typeface="+mn-ea"/>
                <a:cs typeface="+mn-cs"/>
              </a:rPr>
              <a:t>to avoid over adjustment, improve variable selection, and modelling accuracy.</a:t>
            </a:r>
          </a:p>
          <a:p>
            <a:endParaRPr lang="en-US" dirty="0"/>
          </a:p>
          <a:p>
            <a:r>
              <a:rPr lang="en-US" dirty="0"/>
              <a:t>This leads us to the next section, unobservable groups in the data:</a:t>
            </a:r>
          </a:p>
          <a:p>
            <a:r>
              <a:rPr lang="en-US" dirty="0"/>
              <a:t> - in this section, using data from Ageing survey from LMICs, you will learn about how to apply </a:t>
            </a:r>
            <a:r>
              <a:rPr lang="en-GB" sz="1200" kern="1200" dirty="0">
                <a:solidFill>
                  <a:schemeClr val="tx1"/>
                </a:solidFill>
                <a:effectLst/>
                <a:latin typeface="+mn-lt"/>
                <a:ea typeface="+mn-ea"/>
                <a:cs typeface="+mn-cs"/>
              </a:rPr>
              <a:t>cluster analysis (CA) and the most reliable: LCA</a:t>
            </a:r>
            <a:r>
              <a:rPr lang="en-US" dirty="0"/>
              <a:t>. </a:t>
            </a:r>
          </a:p>
          <a:p>
            <a:pPr marL="171450" indent="-171450">
              <a:buFontTx/>
              <a:buChar char="-"/>
            </a:pPr>
            <a:r>
              <a:rPr lang="en-US" dirty="0"/>
              <a:t>We’ll also focus on </a:t>
            </a:r>
            <a:r>
              <a:rPr lang="en-GB" sz="1200" kern="1200" dirty="0">
                <a:solidFill>
                  <a:schemeClr val="tx1"/>
                </a:solidFill>
                <a:effectLst/>
                <a:latin typeface="+mn-lt"/>
                <a:ea typeface="+mn-ea"/>
                <a:cs typeface="+mn-cs"/>
              </a:rPr>
              <a:t>the databases from the World Bank, WHO, OECD, IMF, and the Our World in Data as potential sources of datasets to the research projects. </a:t>
            </a:r>
          </a:p>
          <a:p>
            <a:pPr marL="171450" indent="-171450">
              <a:buFontTx/>
              <a:buChar char="-"/>
            </a:pPr>
            <a:r>
              <a:rPr lang="en-US" sz="1200" kern="1200" dirty="0">
                <a:solidFill>
                  <a:schemeClr val="tx1"/>
                </a:solidFill>
                <a:effectLst/>
                <a:latin typeface="+mn-lt"/>
                <a:ea typeface="+mn-ea"/>
                <a:cs typeface="+mn-cs"/>
              </a:rPr>
              <a:t>A</a:t>
            </a:r>
            <a:r>
              <a:rPr lang="en-US" dirty="0"/>
              <a:t>nd we’ll discuss and complete one individual computer assignment 1.</a:t>
            </a:r>
          </a:p>
          <a:p>
            <a:endParaRPr lang="en-US" dirty="0"/>
          </a:p>
          <a:p>
            <a:r>
              <a:rPr lang="en-US" dirty="0"/>
              <a:t>We will then cover regression modelling: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will learn about when select a LR or Log R and their main assumptions and characteristics, and we’ll discuss and complete one individual computer assignment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cover about </a:t>
            </a:r>
            <a:r>
              <a:rPr lang="en-US" dirty="0" err="1"/>
              <a:t>i</a:t>
            </a:r>
            <a:r>
              <a:rPr lang="en-GB" sz="1200" kern="1200" dirty="0" err="1">
                <a:solidFill>
                  <a:schemeClr val="tx1"/>
                </a:solidFill>
                <a:effectLst/>
                <a:latin typeface="+mn-lt"/>
                <a:ea typeface="+mn-ea"/>
                <a:cs typeface="+mn-cs"/>
              </a:rPr>
              <a:t>nterpretation</a:t>
            </a:r>
            <a:r>
              <a:rPr lang="en-GB" sz="1200" kern="1200" dirty="0">
                <a:solidFill>
                  <a:schemeClr val="tx1"/>
                </a:solidFill>
                <a:effectLst/>
                <a:latin typeface="+mn-lt"/>
                <a:ea typeface="+mn-ea"/>
                <a:cs typeface="+mn-cs"/>
              </a:rPr>
              <a:t> of coefficients, standard error, significant test, R square, exploring model results, and diagnostic plots are provided. </a:t>
            </a:r>
          </a:p>
          <a:p>
            <a:r>
              <a:rPr lang="en-US" dirty="0"/>
              <a:t>- We will discuss </a:t>
            </a:r>
            <a:r>
              <a:rPr lang="en-GB" sz="1200" kern="1200" dirty="0">
                <a:solidFill>
                  <a:schemeClr val="tx1"/>
                </a:solidFill>
                <a:effectLst/>
                <a:latin typeface="+mn-lt"/>
                <a:ea typeface="+mn-ea"/>
                <a:cs typeface="+mn-cs"/>
              </a:rPr>
              <a:t>how to perform a multiple regression, discuss potential pitfalls that might affect the quality of inference.</a:t>
            </a:r>
          </a:p>
          <a:p>
            <a:pPr marL="171450" indent="-171450">
              <a:buFontTx/>
              <a:buChar char="-"/>
            </a:pPr>
            <a:r>
              <a:rPr lang="en-GB" sz="1200" kern="1200" dirty="0">
                <a:solidFill>
                  <a:schemeClr val="tx1"/>
                </a:solidFill>
                <a:effectLst/>
                <a:latin typeface="+mn-lt"/>
                <a:ea typeface="+mn-ea"/>
                <a:cs typeface="+mn-cs"/>
              </a:rPr>
              <a:t>W</a:t>
            </a:r>
            <a:r>
              <a:rPr lang="en-US" dirty="0" err="1"/>
              <a:t>e’ll</a:t>
            </a:r>
            <a:r>
              <a:rPr lang="en-US" dirty="0"/>
              <a:t> discuss fit and goodness criteria useful to select model and ensure accuracy.</a:t>
            </a:r>
          </a:p>
          <a:p>
            <a:pPr marL="171450" indent="-171450">
              <a:buFontTx/>
              <a:buChar char="-"/>
            </a:pPr>
            <a:r>
              <a:rPr lang="en-US" dirty="0"/>
              <a:t>Finally, we’ll explain step-by-step for the development of your research project applying this new skills and datasets.</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 September, 2022</a:t>
            </a:fld>
            <a:endParaRPr lang="en-US" dirty="0"/>
          </a:p>
        </p:txBody>
      </p:sp>
    </p:spTree>
    <p:extLst>
      <p:ext uri="{BB962C8B-B14F-4D97-AF65-F5344CB8AC3E}">
        <p14:creationId xmlns:p14="http://schemas.microsoft.com/office/powerpoint/2010/main" val="360790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Juan</a:t>
            </a:r>
          </a:p>
          <a:p>
            <a:r>
              <a:rPr lang="en-US" dirty="0"/>
              <a:t>The individual computer assignments are vehicle through which the teaching team will evaluate whether you have achieved the learning objectives of the course. Basically, for both assignments we want you to demonstrate ability to prepare data for analysis, explore data and identify unobservable groups in the data, and to  make interpretation of the selection of the latent groups based on your analysis.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first individual assignment is worth 20% of the grade. It should last no longer than 2 hrs. We would like you to reflect on how prepare data for analysis (getting it in a suitable format for the R environment) and </a:t>
            </a:r>
            <a:r>
              <a:rPr lang="en-GB" sz="1200" b="1" kern="1200" dirty="0">
                <a:solidFill>
                  <a:schemeClr val="tx1"/>
                </a:solidFill>
                <a:effectLst/>
                <a:latin typeface="+mn-lt"/>
                <a:ea typeface="+mn-ea"/>
                <a:cs typeface="+mn-cs"/>
              </a:rPr>
              <a:t>explain and apply</a:t>
            </a:r>
            <a:r>
              <a:rPr lang="en-GB" sz="1200" kern="1200" dirty="0">
                <a:solidFill>
                  <a:schemeClr val="tx1"/>
                </a:solidFill>
                <a:effectLst/>
                <a:latin typeface="+mn-lt"/>
                <a:ea typeface="+mn-ea"/>
                <a:cs typeface="+mn-cs"/>
              </a:rPr>
              <a:t> assumptions and the mechanics behind Latent Class Analysis (LCA) using population survey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purpose to apply LCA is to educate how </a:t>
            </a:r>
            <a:r>
              <a:rPr lang="en-GB" sz="1200" b="1" kern="1200" dirty="0">
                <a:solidFill>
                  <a:schemeClr val="tx1"/>
                </a:solidFill>
                <a:effectLst/>
                <a:latin typeface="+mn-lt"/>
                <a:ea typeface="+mn-ea"/>
                <a:cs typeface="+mn-cs"/>
              </a:rPr>
              <a:t>perform and visualise</a:t>
            </a:r>
            <a:r>
              <a:rPr lang="en-GB" sz="1200" kern="1200" dirty="0">
                <a:solidFill>
                  <a:schemeClr val="tx1"/>
                </a:solidFill>
                <a:effectLst/>
                <a:latin typeface="+mn-lt"/>
                <a:ea typeface="+mn-ea"/>
                <a:cs typeface="+mn-cs"/>
              </a:rPr>
              <a:t> the outcome of one of the most reliable methods to identify unobservable groups, which share common characteristics in the dataset.</a:t>
            </a:r>
          </a:p>
        </p:txBody>
      </p:sp>
      <p:sp>
        <p:nvSpPr>
          <p:cNvPr id="4" name="Slide Number Placeholder 3"/>
          <p:cNvSpPr>
            <a:spLocks noGrp="1"/>
          </p:cNvSpPr>
          <p:nvPr>
            <p:ph type="sldNum" sz="quarter" idx="5"/>
          </p:nvPr>
        </p:nvSpPr>
        <p:spPr/>
        <p:txBody>
          <a:bodyPr/>
          <a:lstStyle/>
          <a:p>
            <a:fld id="{D1DD056C-6A37-DF44-9657-5D1D8EE47595}" type="slidenum">
              <a:rPr lang="en-US" smtClean="0"/>
              <a:t>8</a:t>
            </a:fld>
            <a:endParaRPr lang="en-US"/>
          </a:p>
        </p:txBody>
      </p:sp>
    </p:spTree>
    <p:extLst>
      <p:ext uri="{BB962C8B-B14F-4D97-AF65-F5344CB8AC3E}">
        <p14:creationId xmlns:p14="http://schemas.microsoft.com/office/powerpoint/2010/main" val="108268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9</a:t>
            </a:fld>
            <a:endParaRPr lang="en-US"/>
          </a:p>
        </p:txBody>
      </p:sp>
    </p:spTree>
    <p:extLst>
      <p:ext uri="{BB962C8B-B14F-4D97-AF65-F5344CB8AC3E}">
        <p14:creationId xmlns:p14="http://schemas.microsoft.com/office/powerpoint/2010/main" val="125291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Juan</a:t>
            </a:r>
          </a:p>
          <a:p>
            <a:r>
              <a:rPr lang="en-US" dirty="0"/>
              <a:t>The final assessment for this course is the research project in pairs. This is worth 55% of your grade. We would like you to reflect on and verifying that you applying with confident and with a purpose the regression methods and tips that you will learn in this course. The purpose is to help you to select a dataset and topic of your choice by looking at the multiple sources we will learn in week 4. There will be a guidance step-by-step as well as in on campus session and office hours to help you pick a topic, find a research question, complete steps, built a model and interpret results using the full results of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D1DD056C-6A37-DF44-9657-5D1D8EE47595}" type="slidenum">
              <a:rPr lang="en-US" smtClean="0"/>
              <a:t>10</a:t>
            </a:fld>
            <a:endParaRPr lang="en-US"/>
          </a:p>
        </p:txBody>
      </p:sp>
    </p:spTree>
    <p:extLst>
      <p:ext uri="{BB962C8B-B14F-4D97-AF65-F5344CB8AC3E}">
        <p14:creationId xmlns:p14="http://schemas.microsoft.com/office/powerpoint/2010/main" val="301547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to pick a topic you’re interested in; the idea is to apply what you’ve learned (skills, frameworks, regression analytical skills) in Statistics II to a topic that appeals to you. We will have a week on picking topics exploring dataset with relevant data on SDG monitor so I won’t go into too much depth here. </a:t>
            </a:r>
          </a:p>
          <a:p>
            <a:endParaRPr lang="en-US" dirty="0"/>
          </a:p>
          <a:p>
            <a:r>
              <a:rPr lang="en-US" dirty="0"/>
              <a:t>If you’re struggling to find a topic, I would recommend thinking about a couple of general areas that you find interesting and see how association between things (for instance social exposures and health outcomes or diseases), to help you find a topic that is original and interesting to you. Also, you can ask for help!</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D1DD056C-6A37-DF44-9657-5D1D8EE47595}" type="slidenum">
              <a:rPr lang="en-US" smtClean="0"/>
              <a:t>11</a:t>
            </a:fld>
            <a:endParaRPr lang="en-US"/>
          </a:p>
        </p:txBody>
      </p:sp>
    </p:spTree>
    <p:extLst>
      <p:ext uri="{BB962C8B-B14F-4D97-AF65-F5344CB8AC3E}">
        <p14:creationId xmlns:p14="http://schemas.microsoft.com/office/powerpoint/2010/main" val="3928471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9/2/22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6915817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9/2/22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493411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9/2/22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51553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609599" y="2346581"/>
            <a:ext cx="5267836"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8454184" y="469901"/>
            <a:ext cx="3128216"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6314564" y="2346581"/>
            <a:ext cx="526783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9460342" y="791392"/>
            <a:ext cx="2122060"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48265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9/2/22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122642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9334D819-9F07-4261-B09B-9E467E5D9002}" type="datetimeFigureOut">
              <a:rPr lang="en-US" smtClean="0"/>
              <a:pPr/>
              <a:t>9/2/22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242660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334D819-9F07-4261-B09B-9E467E5D9002}" type="datetimeFigureOut">
              <a:rPr lang="en-US" smtClean="0"/>
              <a:t>9/2/22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9023483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334D819-9F07-4261-B09B-9E467E5D9002}" type="datetimeFigureOut">
              <a:rPr lang="en-US" smtClean="0"/>
              <a:pPr/>
              <a:t>9/2/22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937747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9/2/22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9682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9/2/22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74909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9334D819-9F07-4261-B09B-9E467E5D9002}" type="datetimeFigureOut">
              <a:rPr lang="en-US" smtClean="0"/>
              <a:t>9/2/22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90509240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334D819-9F07-4261-B09B-9E467E5D9002}" type="datetimeFigureOut">
              <a:rPr lang="en-US" smtClean="0"/>
              <a:pPr/>
              <a:t>9/2/22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550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334D819-9F07-4261-B09B-9E467E5D9002}" type="datetimeFigureOut">
              <a:rPr lang="en-US" smtClean="0"/>
              <a:pPr/>
              <a:t>9/2/22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6802431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brightspace.rug.n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664423-2AFC-4E3C-9517-8966608AFF6D}"/>
              </a:ext>
            </a:extLst>
          </p:cNvPr>
          <p:cNvPicPr>
            <a:picLocks noChangeAspect="1"/>
          </p:cNvPicPr>
          <p:nvPr/>
        </p:nvPicPr>
        <p:blipFill rotWithShape="1">
          <a:blip r:embed="rId3">
            <a:alphaModFix amt="40000"/>
          </a:blip>
          <a:srcRect t="13249" b="11751"/>
          <a:stretch/>
        </p:blipFill>
        <p:spPr>
          <a:xfrm>
            <a:off x="20" y="0"/>
            <a:ext cx="12191980" cy="6857990"/>
          </a:xfrm>
          <a:prstGeom prst="rect">
            <a:avLst/>
          </a:prstGeom>
        </p:spPr>
      </p:pic>
      <p:sp>
        <p:nvSpPr>
          <p:cNvPr id="2" name="Title 1">
            <a:extLst>
              <a:ext uri="{FF2B5EF4-FFF2-40B4-BE49-F238E27FC236}">
                <a16:creationId xmlns:a16="http://schemas.microsoft.com/office/drawing/2014/main" id="{758B36CA-0BA5-7B4F-BBD3-8104EBB246B0}"/>
              </a:ext>
            </a:extLst>
          </p:cNvPr>
          <p:cNvSpPr>
            <a:spLocks noGrp="1"/>
          </p:cNvSpPr>
          <p:nvPr>
            <p:ph type="ctrTitle"/>
          </p:nvPr>
        </p:nvSpPr>
        <p:spPr>
          <a:xfrm>
            <a:off x="1600200" y="2036618"/>
            <a:ext cx="8991600" cy="1996046"/>
          </a:xfrm>
          <a:noFill/>
          <a:ln w="38100" cap="sq">
            <a:solidFill>
              <a:schemeClr val="tx1"/>
            </a:solidFill>
            <a:miter lim="800000"/>
          </a:ln>
        </p:spPr>
        <p:txBody>
          <a:bodyPr anchor="ctr">
            <a:normAutofit fontScale="90000"/>
          </a:bodyPr>
          <a:lstStyle/>
          <a:p>
            <a:r>
              <a:rPr lang="en-GB" b="1" dirty="0">
                <a:solidFill>
                  <a:schemeClr val="tx1"/>
                </a:solidFill>
              </a:rPr>
              <a:t>Statistics II</a:t>
            </a:r>
            <a:br>
              <a:rPr lang="en-GB" b="1" dirty="0">
                <a:solidFill>
                  <a:schemeClr val="tx1"/>
                </a:solidFill>
              </a:rPr>
            </a:br>
            <a:br>
              <a:rPr lang="en-GB" b="1" dirty="0">
                <a:solidFill>
                  <a:schemeClr val="tx1"/>
                </a:solidFill>
              </a:rPr>
            </a:br>
            <a:r>
              <a:rPr lang="en-GB" b="1" dirty="0">
                <a:solidFill>
                  <a:schemeClr val="tx1"/>
                </a:solidFill>
              </a:rPr>
              <a:t>Week 1  What is exploratory data analysis? </a:t>
            </a:r>
          </a:p>
        </p:txBody>
      </p:sp>
      <p:sp>
        <p:nvSpPr>
          <p:cNvPr id="3" name="Subtitle 2">
            <a:extLst>
              <a:ext uri="{FF2B5EF4-FFF2-40B4-BE49-F238E27FC236}">
                <a16:creationId xmlns:a16="http://schemas.microsoft.com/office/drawing/2014/main" id="{8C18835A-0C28-FD4D-828F-420BAD0B3545}"/>
              </a:ext>
            </a:extLst>
          </p:cNvPr>
          <p:cNvSpPr>
            <a:spLocks noGrp="1"/>
          </p:cNvSpPr>
          <p:nvPr>
            <p:ph type="subTitle" idx="1"/>
          </p:nvPr>
        </p:nvSpPr>
        <p:spPr>
          <a:xfrm>
            <a:off x="2695194" y="4352544"/>
            <a:ext cx="6801612" cy="1239894"/>
          </a:xfrm>
        </p:spPr>
        <p:txBody>
          <a:bodyPr>
            <a:normAutofit/>
          </a:bodyPr>
          <a:lstStyle/>
          <a:p>
            <a:r>
              <a:rPr lang="en-US" dirty="0">
                <a:solidFill>
                  <a:schemeClr val="tx1"/>
                </a:solidFill>
              </a:rPr>
              <a:t>Juan </a:t>
            </a:r>
            <a:r>
              <a:rPr lang="en-US" dirty="0" err="1">
                <a:solidFill>
                  <a:schemeClr val="tx1"/>
                </a:solidFill>
              </a:rPr>
              <a:t>Rivillas</a:t>
            </a:r>
            <a:r>
              <a:rPr lang="en-US" dirty="0">
                <a:solidFill>
                  <a:schemeClr val="tx1"/>
                </a:solidFill>
              </a:rPr>
              <a:t> Garcia, </a:t>
            </a:r>
            <a:r>
              <a:rPr lang="en-US" dirty="0" err="1">
                <a:solidFill>
                  <a:schemeClr val="tx1"/>
                </a:solidFill>
              </a:rPr>
              <a:t>Maryory</a:t>
            </a:r>
            <a:r>
              <a:rPr lang="en-US" dirty="0">
                <a:solidFill>
                  <a:schemeClr val="tx1"/>
                </a:solidFill>
              </a:rPr>
              <a:t> </a:t>
            </a:r>
            <a:r>
              <a:rPr lang="en-US" dirty="0" err="1">
                <a:solidFill>
                  <a:schemeClr val="tx1"/>
                </a:solidFill>
              </a:rPr>
              <a:t>Galvis</a:t>
            </a:r>
            <a:r>
              <a:rPr lang="en-US" dirty="0">
                <a:solidFill>
                  <a:schemeClr val="tx1"/>
                </a:solidFill>
              </a:rPr>
              <a:t>-Pedraza, …</a:t>
            </a:r>
          </a:p>
        </p:txBody>
      </p:sp>
    </p:spTree>
    <p:extLst>
      <p:ext uri="{BB962C8B-B14F-4D97-AF65-F5344CB8AC3E}">
        <p14:creationId xmlns:p14="http://schemas.microsoft.com/office/powerpoint/2010/main" val="17939281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FB36-5FAD-5843-B92B-9F9EDFC00E4C}"/>
              </a:ext>
            </a:extLst>
          </p:cNvPr>
          <p:cNvSpPr>
            <a:spLocks noGrp="1"/>
          </p:cNvSpPr>
          <p:nvPr>
            <p:ph type="title"/>
          </p:nvPr>
        </p:nvSpPr>
        <p:spPr>
          <a:xfrm>
            <a:off x="1260873" y="1586484"/>
            <a:ext cx="3685032" cy="3685032"/>
          </a:xfrm>
          <a:prstGeom prst="ellipse">
            <a:avLst/>
          </a:prstGeom>
          <a:solidFill>
            <a:schemeClr val="bg1"/>
          </a:solidFill>
          <a:ln>
            <a:noFill/>
          </a:ln>
        </p:spPr>
        <p:txBody>
          <a:bodyPr>
            <a:normAutofit/>
          </a:bodyPr>
          <a:lstStyle/>
          <a:p>
            <a:r>
              <a:rPr lang="en-US" sz="2000" dirty="0">
                <a:solidFill>
                  <a:schemeClr val="tx2"/>
                </a:solidFill>
              </a:rPr>
              <a:t>Research project applying regression analysis  </a:t>
            </a:r>
          </a:p>
        </p:txBody>
      </p:sp>
      <p:graphicFrame>
        <p:nvGraphicFramePr>
          <p:cNvPr id="22" name="Content Placeholder 3">
            <a:extLst>
              <a:ext uri="{FF2B5EF4-FFF2-40B4-BE49-F238E27FC236}">
                <a16:creationId xmlns:a16="http://schemas.microsoft.com/office/drawing/2014/main" id="{F44DCADC-10C8-4809-B121-13487CF86168}"/>
              </a:ext>
            </a:extLst>
          </p:cNvPr>
          <p:cNvGraphicFramePr>
            <a:graphicFrameLocks noGrp="1"/>
          </p:cNvGraphicFramePr>
          <p:nvPr>
            <p:ph idx="1"/>
            <p:extLst>
              <p:ext uri="{D42A27DB-BD31-4B8C-83A1-F6EECF244321}">
                <p14:modId xmlns:p14="http://schemas.microsoft.com/office/powerpoint/2010/main" val="1533838415"/>
              </p:ext>
            </p:extLst>
          </p:nvPr>
        </p:nvGraphicFramePr>
        <p:xfrm>
          <a:off x="5322610" y="529389"/>
          <a:ext cx="5954990" cy="5775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CB597F9-44A7-0E46-ABE2-40F12ECC0793}"/>
              </a:ext>
            </a:extLst>
          </p:cNvPr>
          <p:cNvSpPr txBox="1"/>
          <p:nvPr/>
        </p:nvSpPr>
        <p:spPr>
          <a:xfrm>
            <a:off x="958649" y="5405281"/>
            <a:ext cx="4289480" cy="923330"/>
          </a:xfrm>
          <a:prstGeom prst="rect">
            <a:avLst/>
          </a:prstGeom>
          <a:noFill/>
        </p:spPr>
        <p:txBody>
          <a:bodyPr wrap="square" rtlCol="0">
            <a:spAutoFit/>
          </a:bodyPr>
          <a:lstStyle/>
          <a:p>
            <a:r>
              <a:rPr lang="en-GB" dirty="0">
                <a:solidFill>
                  <a:schemeClr val="bg1"/>
                </a:solidFill>
              </a:rPr>
              <a:t>Group A 1 November 2022 10:45 – 12:30</a:t>
            </a:r>
          </a:p>
          <a:p>
            <a:r>
              <a:rPr lang="en-GB" dirty="0">
                <a:solidFill>
                  <a:schemeClr val="bg1"/>
                </a:solidFill>
              </a:rPr>
              <a:t>Group B 1 November 2022  15:15 – 17:00</a:t>
            </a:r>
          </a:p>
          <a:p>
            <a:r>
              <a:rPr lang="en-GB" dirty="0">
                <a:solidFill>
                  <a:schemeClr val="bg1"/>
                </a:solidFill>
              </a:rPr>
              <a:t>Group C 31 October 2022  10:45 - 12:30</a:t>
            </a:r>
          </a:p>
        </p:txBody>
      </p:sp>
    </p:spTree>
    <p:extLst>
      <p:ext uri="{BB962C8B-B14F-4D97-AF65-F5344CB8AC3E}">
        <p14:creationId xmlns:p14="http://schemas.microsoft.com/office/powerpoint/2010/main" val="218089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48C6F61A-C561-204C-BAED-A7FDED68298C}"/>
              </a:ext>
            </a:extLst>
          </p:cNvPr>
          <p:cNvGraphicFramePr>
            <a:graphicFrameLocks noGrp="1"/>
          </p:cNvGraphicFramePr>
          <p:nvPr>
            <p:ph idx="1"/>
            <p:extLst>
              <p:ext uri="{D42A27DB-BD31-4B8C-83A1-F6EECF244321}">
                <p14:modId xmlns:p14="http://schemas.microsoft.com/office/powerpoint/2010/main" val="131968480"/>
              </p:ext>
            </p:extLst>
          </p:nvPr>
        </p:nvGraphicFramePr>
        <p:xfrm>
          <a:off x="240631" y="356696"/>
          <a:ext cx="11710737" cy="5893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0F9D422-D5FB-5E4D-B317-1C22D7F16F61}"/>
              </a:ext>
            </a:extLst>
          </p:cNvPr>
          <p:cNvSpPr txBox="1"/>
          <p:nvPr/>
        </p:nvSpPr>
        <p:spPr>
          <a:xfrm>
            <a:off x="3015916" y="946483"/>
            <a:ext cx="2302842" cy="646331"/>
          </a:xfrm>
          <a:prstGeom prst="rect">
            <a:avLst/>
          </a:prstGeom>
          <a:noFill/>
        </p:spPr>
        <p:txBody>
          <a:bodyPr wrap="square" rtlCol="0">
            <a:spAutoFit/>
          </a:bodyPr>
          <a:lstStyle/>
          <a:p>
            <a:r>
              <a:rPr lang="en-US" sz="3600" dirty="0"/>
              <a:t>TOPICS</a:t>
            </a:r>
          </a:p>
        </p:txBody>
      </p:sp>
    </p:spTree>
    <p:extLst>
      <p:ext uri="{BB962C8B-B14F-4D97-AF65-F5344CB8AC3E}">
        <p14:creationId xmlns:p14="http://schemas.microsoft.com/office/powerpoint/2010/main" val="263628067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BF7E-31B0-B34F-957C-6F8B90A10EC5}"/>
              </a:ext>
            </a:extLst>
          </p:cNvPr>
          <p:cNvSpPr>
            <a:spLocks noGrp="1"/>
          </p:cNvSpPr>
          <p:nvPr>
            <p:ph type="title"/>
          </p:nvPr>
        </p:nvSpPr>
        <p:spPr>
          <a:xfrm>
            <a:off x="2231136" y="964692"/>
            <a:ext cx="7729728" cy="1188720"/>
          </a:xfrm>
        </p:spPr>
        <p:txBody>
          <a:bodyPr>
            <a:normAutofit/>
          </a:bodyPr>
          <a:lstStyle/>
          <a:p>
            <a:r>
              <a:rPr lang="en-US" dirty="0"/>
              <a:t>My </a:t>
            </a:r>
            <a:r>
              <a:rPr lang="en-US" dirty="0" err="1"/>
              <a:t>tIps</a:t>
            </a:r>
            <a:r>
              <a:rPr lang="en-US" dirty="0"/>
              <a:t> using R</a:t>
            </a:r>
          </a:p>
        </p:txBody>
      </p:sp>
      <p:graphicFrame>
        <p:nvGraphicFramePr>
          <p:cNvPr id="5" name="Content Placeholder 2">
            <a:extLst>
              <a:ext uri="{FF2B5EF4-FFF2-40B4-BE49-F238E27FC236}">
                <a16:creationId xmlns:a16="http://schemas.microsoft.com/office/drawing/2014/main" id="{F3419955-B089-4D7F-B2F9-3CAC9DC8CF31}"/>
              </a:ext>
            </a:extLst>
          </p:cNvPr>
          <p:cNvGraphicFramePr>
            <a:graphicFrameLocks noGrp="1"/>
          </p:cNvGraphicFramePr>
          <p:nvPr>
            <p:ph idx="1"/>
            <p:extLst>
              <p:ext uri="{D42A27DB-BD31-4B8C-83A1-F6EECF244321}">
                <p14:modId xmlns:p14="http://schemas.microsoft.com/office/powerpoint/2010/main" val="3245570780"/>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7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96A5-77C6-224E-B3C8-171C1B00E2B8}"/>
              </a:ext>
            </a:extLst>
          </p:cNvPr>
          <p:cNvSpPr>
            <a:spLocks noGrp="1"/>
          </p:cNvSpPr>
          <p:nvPr>
            <p:ph type="title"/>
          </p:nvPr>
        </p:nvSpPr>
        <p:spPr>
          <a:xfrm>
            <a:off x="2231136" y="530739"/>
            <a:ext cx="7729728" cy="786617"/>
          </a:xfrm>
        </p:spPr>
        <p:txBody>
          <a:bodyPr/>
          <a:lstStyle/>
          <a:p>
            <a:r>
              <a:rPr lang="en-US" dirty="0"/>
              <a:t>Key weeks</a:t>
            </a:r>
          </a:p>
        </p:txBody>
      </p:sp>
      <p:pic>
        <p:nvPicPr>
          <p:cNvPr id="7" name="Picture 6" descr="Timeline&#10;&#10;Description automatically generated with medium confidence">
            <a:extLst>
              <a:ext uri="{FF2B5EF4-FFF2-40B4-BE49-F238E27FC236}">
                <a16:creationId xmlns:a16="http://schemas.microsoft.com/office/drawing/2014/main" id="{E60265EE-2CCC-224D-9DEF-F9937160CD70}"/>
              </a:ext>
            </a:extLst>
          </p:cNvPr>
          <p:cNvPicPr>
            <a:picLocks noChangeAspect="1"/>
          </p:cNvPicPr>
          <p:nvPr/>
        </p:nvPicPr>
        <p:blipFill rotWithShape="1">
          <a:blip r:embed="rId2"/>
          <a:srcRect t="18463" b="21288"/>
          <a:stretch/>
        </p:blipFill>
        <p:spPr>
          <a:xfrm>
            <a:off x="1343491" y="2499180"/>
            <a:ext cx="9783987" cy="3471620"/>
          </a:xfrm>
          <a:prstGeom prst="rect">
            <a:avLst/>
          </a:prstGeom>
        </p:spPr>
      </p:pic>
      <p:sp>
        <p:nvSpPr>
          <p:cNvPr id="8" name="TextBox 7">
            <a:extLst>
              <a:ext uri="{FF2B5EF4-FFF2-40B4-BE49-F238E27FC236}">
                <a16:creationId xmlns:a16="http://schemas.microsoft.com/office/drawing/2014/main" id="{495F8D9F-593A-822A-A3BA-D84B531FBC50}"/>
              </a:ext>
            </a:extLst>
          </p:cNvPr>
          <p:cNvSpPr txBox="1"/>
          <p:nvPr/>
        </p:nvSpPr>
        <p:spPr>
          <a:xfrm>
            <a:off x="1441344" y="1693553"/>
            <a:ext cx="2758698" cy="646331"/>
          </a:xfrm>
          <a:prstGeom prst="rect">
            <a:avLst/>
          </a:prstGeom>
          <a:noFill/>
        </p:spPr>
        <p:txBody>
          <a:bodyPr wrap="square">
            <a:spAutoFit/>
          </a:bodyPr>
          <a:lstStyle/>
          <a:p>
            <a:r>
              <a:rPr lang="en-US" dirty="0"/>
              <a:t>Explanation contents </a:t>
            </a:r>
          </a:p>
          <a:p>
            <a:r>
              <a:rPr lang="en-US" dirty="0"/>
              <a:t>and rules. Today, Week 1</a:t>
            </a:r>
          </a:p>
        </p:txBody>
      </p:sp>
      <p:sp>
        <p:nvSpPr>
          <p:cNvPr id="9" name="TextBox 8">
            <a:extLst>
              <a:ext uri="{FF2B5EF4-FFF2-40B4-BE49-F238E27FC236}">
                <a16:creationId xmlns:a16="http://schemas.microsoft.com/office/drawing/2014/main" id="{BDE7F475-2D9B-CAB6-FFD6-4239EB09C43B}"/>
              </a:ext>
            </a:extLst>
          </p:cNvPr>
          <p:cNvSpPr txBox="1"/>
          <p:nvPr/>
        </p:nvSpPr>
        <p:spPr>
          <a:xfrm>
            <a:off x="4573936" y="1693552"/>
            <a:ext cx="2758699" cy="646331"/>
          </a:xfrm>
          <a:prstGeom prst="rect">
            <a:avLst/>
          </a:prstGeom>
          <a:noFill/>
        </p:spPr>
        <p:txBody>
          <a:bodyPr wrap="square">
            <a:spAutoFit/>
          </a:bodyPr>
          <a:lstStyle/>
          <a:p>
            <a:r>
              <a:rPr lang="en-US" dirty="0"/>
              <a:t>Individual assignment 1</a:t>
            </a:r>
          </a:p>
          <a:p>
            <a:r>
              <a:rPr lang="en-US" dirty="0"/>
              <a:t>Week 4</a:t>
            </a:r>
            <a:endParaRPr lang="es-ES_tradnl" dirty="0"/>
          </a:p>
        </p:txBody>
      </p:sp>
      <p:sp>
        <p:nvSpPr>
          <p:cNvPr id="10" name="TextBox 9">
            <a:extLst>
              <a:ext uri="{FF2B5EF4-FFF2-40B4-BE49-F238E27FC236}">
                <a16:creationId xmlns:a16="http://schemas.microsoft.com/office/drawing/2014/main" id="{E6BD5DE9-FA36-71D0-8B83-EC03E9F076CA}"/>
              </a:ext>
            </a:extLst>
          </p:cNvPr>
          <p:cNvSpPr txBox="1"/>
          <p:nvPr/>
        </p:nvSpPr>
        <p:spPr>
          <a:xfrm>
            <a:off x="6096000" y="5970799"/>
            <a:ext cx="2473270" cy="646331"/>
          </a:xfrm>
          <a:prstGeom prst="rect">
            <a:avLst/>
          </a:prstGeom>
          <a:noFill/>
        </p:spPr>
        <p:txBody>
          <a:bodyPr wrap="square">
            <a:spAutoFit/>
          </a:bodyPr>
          <a:lstStyle/>
          <a:p>
            <a:r>
              <a:rPr lang="en-US" dirty="0"/>
              <a:t>Individual assignment 2</a:t>
            </a:r>
          </a:p>
          <a:p>
            <a:r>
              <a:rPr lang="en-US" dirty="0"/>
              <a:t>Week 6</a:t>
            </a:r>
            <a:endParaRPr lang="es-ES_tradnl" dirty="0"/>
          </a:p>
        </p:txBody>
      </p:sp>
      <p:sp>
        <p:nvSpPr>
          <p:cNvPr id="11" name="TextBox 10">
            <a:extLst>
              <a:ext uri="{FF2B5EF4-FFF2-40B4-BE49-F238E27FC236}">
                <a16:creationId xmlns:a16="http://schemas.microsoft.com/office/drawing/2014/main" id="{79178FDF-0F3F-7945-23DC-9DD39FED6023}"/>
              </a:ext>
            </a:extLst>
          </p:cNvPr>
          <p:cNvSpPr txBox="1"/>
          <p:nvPr/>
        </p:nvSpPr>
        <p:spPr>
          <a:xfrm>
            <a:off x="7439187" y="1565005"/>
            <a:ext cx="3394127" cy="923330"/>
          </a:xfrm>
          <a:prstGeom prst="rect">
            <a:avLst/>
          </a:prstGeom>
          <a:noFill/>
        </p:spPr>
        <p:txBody>
          <a:bodyPr wrap="square">
            <a:spAutoFit/>
          </a:bodyPr>
          <a:lstStyle/>
          <a:p>
            <a:r>
              <a:rPr lang="en-US" dirty="0"/>
              <a:t>Regression in practice: putting it all together into your own research project. Week 8</a:t>
            </a:r>
            <a:endParaRPr lang="es-ES_tradnl" dirty="0"/>
          </a:p>
        </p:txBody>
      </p:sp>
      <p:sp>
        <p:nvSpPr>
          <p:cNvPr id="12" name="TextBox 11">
            <a:extLst>
              <a:ext uri="{FF2B5EF4-FFF2-40B4-BE49-F238E27FC236}">
                <a16:creationId xmlns:a16="http://schemas.microsoft.com/office/drawing/2014/main" id="{0BADF109-0F53-DA21-000D-AF323F315711}"/>
              </a:ext>
            </a:extLst>
          </p:cNvPr>
          <p:cNvSpPr txBox="1"/>
          <p:nvPr/>
        </p:nvSpPr>
        <p:spPr>
          <a:xfrm>
            <a:off x="9117050" y="5981645"/>
            <a:ext cx="2564626" cy="646331"/>
          </a:xfrm>
          <a:prstGeom prst="rect">
            <a:avLst/>
          </a:prstGeom>
          <a:noFill/>
        </p:spPr>
        <p:txBody>
          <a:bodyPr wrap="square">
            <a:spAutoFit/>
          </a:bodyPr>
          <a:lstStyle/>
          <a:p>
            <a:r>
              <a:rPr lang="en-US" dirty="0"/>
              <a:t>Presentation research project using R Week 9</a:t>
            </a:r>
            <a:endParaRPr lang="es-ES_tradnl" dirty="0"/>
          </a:p>
        </p:txBody>
      </p:sp>
      <p:sp>
        <p:nvSpPr>
          <p:cNvPr id="13" name="TextBox 12">
            <a:extLst>
              <a:ext uri="{FF2B5EF4-FFF2-40B4-BE49-F238E27FC236}">
                <a16:creationId xmlns:a16="http://schemas.microsoft.com/office/drawing/2014/main" id="{01182104-5ED3-021F-35E8-6C8A235BCEF9}"/>
              </a:ext>
            </a:extLst>
          </p:cNvPr>
          <p:cNvSpPr txBox="1"/>
          <p:nvPr/>
        </p:nvSpPr>
        <p:spPr>
          <a:xfrm>
            <a:off x="3074951" y="6005749"/>
            <a:ext cx="2758698" cy="923330"/>
          </a:xfrm>
          <a:prstGeom prst="rect">
            <a:avLst/>
          </a:prstGeom>
          <a:noFill/>
        </p:spPr>
        <p:txBody>
          <a:bodyPr wrap="square">
            <a:spAutoFit/>
          </a:bodyPr>
          <a:lstStyle/>
          <a:p>
            <a:r>
              <a:rPr lang="en-US" dirty="0"/>
              <a:t>Explanation potential data sources for your research projects. Week 4</a:t>
            </a:r>
          </a:p>
        </p:txBody>
      </p:sp>
    </p:spTree>
    <p:extLst>
      <p:ext uri="{BB962C8B-B14F-4D97-AF65-F5344CB8AC3E}">
        <p14:creationId xmlns:p14="http://schemas.microsoft.com/office/powerpoint/2010/main" val="244279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6A411-95B4-6544-A01B-74CF5A63BF6B}"/>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What we’re looking for</a:t>
            </a:r>
          </a:p>
        </p:txBody>
      </p:sp>
      <p:graphicFrame>
        <p:nvGraphicFramePr>
          <p:cNvPr id="10" name="Content Placeholder 2">
            <a:extLst>
              <a:ext uri="{FF2B5EF4-FFF2-40B4-BE49-F238E27FC236}">
                <a16:creationId xmlns:a16="http://schemas.microsoft.com/office/drawing/2014/main" id="{20BB4825-40A3-4B8A-81CC-D143BBF9AB0D}"/>
              </a:ext>
            </a:extLst>
          </p:cNvPr>
          <p:cNvGraphicFramePr>
            <a:graphicFrameLocks noGrp="1"/>
          </p:cNvGraphicFramePr>
          <p:nvPr>
            <p:ph idx="1"/>
            <p:extLst>
              <p:ext uri="{D42A27DB-BD31-4B8C-83A1-F6EECF244321}">
                <p14:modId xmlns:p14="http://schemas.microsoft.com/office/powerpoint/2010/main" val="323374418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697625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5CBD0-4182-BC4C-B7CE-ED45343B6F76}"/>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dirty="0">
                <a:solidFill>
                  <a:schemeClr val="bg1"/>
                </a:solidFill>
              </a:rPr>
              <a:t>Synchronous session guidelines</a:t>
            </a:r>
          </a:p>
        </p:txBody>
      </p:sp>
      <p:graphicFrame>
        <p:nvGraphicFramePr>
          <p:cNvPr id="5" name="Content Placeholder 2">
            <a:extLst>
              <a:ext uri="{FF2B5EF4-FFF2-40B4-BE49-F238E27FC236}">
                <a16:creationId xmlns:a16="http://schemas.microsoft.com/office/drawing/2014/main" id="{4092BD26-E57B-445B-BA3B-310A734254B1}"/>
              </a:ext>
            </a:extLst>
          </p:cNvPr>
          <p:cNvGraphicFramePr>
            <a:graphicFrameLocks noGrp="1"/>
          </p:cNvGraphicFramePr>
          <p:nvPr>
            <p:ph idx="1"/>
            <p:extLst>
              <p:ext uri="{D42A27DB-BD31-4B8C-83A1-F6EECF244321}">
                <p14:modId xmlns:p14="http://schemas.microsoft.com/office/powerpoint/2010/main" val="46007296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8969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mpty speech bubbles">
            <a:extLst>
              <a:ext uri="{FF2B5EF4-FFF2-40B4-BE49-F238E27FC236}">
                <a16:creationId xmlns:a16="http://schemas.microsoft.com/office/drawing/2014/main" id="{FE42B04B-17E1-4F07-833E-F6EC6EECE662}"/>
              </a:ext>
            </a:extLst>
          </p:cNvPr>
          <p:cNvPicPr>
            <a:picLocks noChangeAspect="1"/>
          </p:cNvPicPr>
          <p:nvPr/>
        </p:nvPicPr>
        <p:blipFill rotWithShape="1">
          <a:blip r:embed="rId3">
            <a:alphaModFix amt="40000"/>
          </a:blip>
          <a:srcRect t="7479" b="82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B0EB34E-22EF-6846-94CD-27C667532513}"/>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dirty="0">
                <a:solidFill>
                  <a:schemeClr val="tx1"/>
                </a:solidFill>
              </a:rPr>
              <a:t>Brightspace</a:t>
            </a:r>
          </a:p>
        </p:txBody>
      </p:sp>
      <p:sp>
        <p:nvSpPr>
          <p:cNvPr id="8" name="TextBox 7">
            <a:extLst>
              <a:ext uri="{FF2B5EF4-FFF2-40B4-BE49-F238E27FC236}">
                <a16:creationId xmlns:a16="http://schemas.microsoft.com/office/drawing/2014/main" id="{B19ABBC9-FDF0-BA32-AFFD-190F94DFAF32}"/>
              </a:ext>
            </a:extLst>
          </p:cNvPr>
          <p:cNvSpPr txBox="1"/>
          <p:nvPr/>
        </p:nvSpPr>
        <p:spPr>
          <a:xfrm>
            <a:off x="1301421" y="2683062"/>
            <a:ext cx="10318150" cy="2862322"/>
          </a:xfrm>
          <a:prstGeom prst="rect">
            <a:avLst/>
          </a:prstGeom>
          <a:noFill/>
        </p:spPr>
        <p:txBody>
          <a:bodyPr wrap="square">
            <a:spAutoFit/>
          </a:bodyPr>
          <a:lstStyle/>
          <a:p>
            <a:pPr marL="342900" indent="-342900" algn="just">
              <a:buFont typeface="Arial" panose="020B0604020202020204" pitchFamily="34" charset="0"/>
              <a:buChar char="•"/>
            </a:pPr>
            <a:r>
              <a:rPr lang="en-GB" sz="2000" dirty="0">
                <a:effectLst/>
                <a:latin typeface="Verdana" panose="020B0604030504040204" pitchFamily="34" charset="0"/>
                <a:ea typeface="Times New Roman" panose="02020603050405020304" pitchFamily="18" charset="0"/>
              </a:rPr>
              <a:t>We use the digital learning environment “</a:t>
            </a:r>
            <a:r>
              <a:rPr lang="en-GB" sz="2000" u="sng" dirty="0">
                <a:solidFill>
                  <a:srgbClr val="9454C3"/>
                </a:solidFill>
                <a:effectLst/>
                <a:latin typeface="Verdana" panose="020B060403050404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B</a:t>
            </a:r>
            <a:r>
              <a:rPr lang="en-GB" sz="2000" u="sng" dirty="0">
                <a:effectLst/>
                <a:latin typeface="Verdana" panose="020B060403050404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rightspace</a:t>
            </a:r>
            <a:r>
              <a:rPr lang="en-GB" sz="2000" dirty="0">
                <a:effectLst/>
                <a:latin typeface="Verdana" panose="020B0604030504040204" pitchFamily="34" charset="0"/>
                <a:ea typeface="Times New Roman" panose="02020603050405020304" pitchFamily="18" charset="0"/>
              </a:rPr>
              <a:t>” as the main platform for communication. </a:t>
            </a:r>
          </a:p>
          <a:p>
            <a:pPr marL="342900" indent="-342900" algn="just">
              <a:buFont typeface="Arial" panose="020B0604020202020204" pitchFamily="34" charset="0"/>
              <a:buChar char="•"/>
            </a:pPr>
            <a:r>
              <a:rPr lang="en-GB" sz="2000" dirty="0">
                <a:effectLst/>
                <a:latin typeface="Verdana" panose="020B0604030504040204" pitchFamily="34" charset="0"/>
                <a:ea typeface="Times New Roman" panose="02020603050405020304" pitchFamily="18" charset="0"/>
              </a:rPr>
              <a:t>Here, you’ll find recommended literature, </a:t>
            </a:r>
            <a:r>
              <a:rPr lang="en-GB" sz="2000" dirty="0">
                <a:latin typeface="Verdana" panose="020B0604030504040204" pitchFamily="34" charset="0"/>
                <a:ea typeface="Times New Roman" panose="02020603050405020304" pitchFamily="18" charset="0"/>
              </a:rPr>
              <a:t>R documentation for each week, </a:t>
            </a:r>
            <a:r>
              <a:rPr lang="en-GB" sz="2000" dirty="0">
                <a:effectLst/>
                <a:latin typeface="Verdana" panose="020B0604030504040204" pitchFamily="34" charset="0"/>
                <a:ea typeface="Times New Roman" panose="02020603050405020304" pitchFamily="18" charset="0"/>
              </a:rPr>
              <a:t>information on assignments and your grades. </a:t>
            </a:r>
          </a:p>
          <a:p>
            <a:pPr marL="342900" indent="-342900" algn="just">
              <a:buFont typeface="Arial" panose="020B0604020202020204" pitchFamily="34" charset="0"/>
              <a:buChar char="•"/>
            </a:pPr>
            <a:r>
              <a:rPr lang="en-GB" sz="2000" dirty="0">
                <a:effectLst/>
                <a:latin typeface="Verdana" panose="020B0604030504040204" pitchFamily="34" charset="0"/>
                <a:ea typeface="Times New Roman" panose="02020603050405020304" pitchFamily="18" charset="0"/>
              </a:rPr>
              <a:t>Announcements regarding schedule -or content changes will also be published in Brightspace.  </a:t>
            </a:r>
            <a:endParaRPr lang="en-GB" sz="3600" dirty="0">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GB" sz="2000" dirty="0">
                <a:effectLst/>
                <a:latin typeface="Verdana" panose="020B0604030504040204" pitchFamily="34" charset="0"/>
                <a:ea typeface="Times New Roman" panose="02020603050405020304" pitchFamily="18" charset="0"/>
              </a:rPr>
              <a:t>All essential information about the course can be found in this syllabus. However, as we reserve the right to change the syllabus, please keep track of Brightspace </a:t>
            </a:r>
            <a:r>
              <a:rPr lang="en-GB" sz="2000" dirty="0">
                <a:effectLst/>
                <a:latin typeface="Verdana" panose="020B0604030504040204" pitchFamily="34" charset="0"/>
                <a:ea typeface="Times New Roman" panose="02020603050405020304" pitchFamily="18" charset="0"/>
                <a:cs typeface="Arial" panose="020B0604020202020204" pitchFamily="34" charset="0"/>
              </a:rPr>
              <a:t>for the most up-to-date information.</a:t>
            </a:r>
            <a:endParaRPr lang="en-GB" sz="3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714844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stethoscope and computer keyboard">
            <a:extLst>
              <a:ext uri="{FF2B5EF4-FFF2-40B4-BE49-F238E27FC236}">
                <a16:creationId xmlns:a16="http://schemas.microsoft.com/office/drawing/2014/main" id="{1F2B4DC2-3993-4D20-B26F-F96F52FBAAD0}"/>
              </a:ext>
            </a:extLst>
          </p:cNvPr>
          <p:cNvPicPr>
            <a:picLocks noChangeAspect="1"/>
          </p:cNvPicPr>
          <p:nvPr/>
        </p:nvPicPr>
        <p:blipFill rotWithShape="1">
          <a:blip r:embed="rId3">
            <a:alphaModFix amt="40000"/>
          </a:blip>
          <a:srcRect t="558" b="15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B1F584D7-E3DE-AC4C-8978-7DE784613281}"/>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Poll</a:t>
            </a:r>
          </a:p>
        </p:txBody>
      </p:sp>
    </p:spTree>
    <p:extLst>
      <p:ext uri="{BB962C8B-B14F-4D97-AF65-F5344CB8AC3E}">
        <p14:creationId xmlns:p14="http://schemas.microsoft.com/office/powerpoint/2010/main" val="353178706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745FF-DEE6-388D-78DC-826BCF88A486}"/>
              </a:ext>
            </a:extLst>
          </p:cNvPr>
          <p:cNvSpPr>
            <a:spLocks noGrp="1"/>
          </p:cNvSpPr>
          <p:nvPr>
            <p:ph type="title"/>
          </p:nvPr>
        </p:nvSpPr>
        <p:spPr/>
        <p:txBody>
          <a:bodyPr/>
          <a:lstStyle/>
          <a:p>
            <a:r>
              <a:rPr lang="es-ES_tradnl" dirty="0" err="1"/>
              <a:t>Mentimenter</a:t>
            </a:r>
            <a:endParaRPr lang="es-ES_tradnl" dirty="0"/>
          </a:p>
        </p:txBody>
      </p:sp>
      <p:sp>
        <p:nvSpPr>
          <p:cNvPr id="3" name="Content Placeholder 2">
            <a:extLst>
              <a:ext uri="{FF2B5EF4-FFF2-40B4-BE49-F238E27FC236}">
                <a16:creationId xmlns:a16="http://schemas.microsoft.com/office/drawing/2014/main" id="{368E2397-426A-D3F5-DBAC-6C3B18F2B0BE}"/>
              </a:ext>
            </a:extLst>
          </p:cNvPr>
          <p:cNvSpPr>
            <a:spLocks noGrp="1"/>
          </p:cNvSpPr>
          <p:nvPr>
            <p:ph idx="1"/>
          </p:nvPr>
        </p:nvSpPr>
        <p:spPr/>
        <p:txBody>
          <a:bodyPr/>
          <a:lstStyle/>
          <a:p>
            <a:pPr lvl="1" fontAlgn="base"/>
            <a:r>
              <a:rPr lang="en-US" dirty="0"/>
              <a:t>Have you had a chance to read through the Syllabus?</a:t>
            </a:r>
            <a:r>
              <a:rPr lang="en-HK" dirty="0"/>
              <a:t> </a:t>
            </a:r>
            <a:endParaRPr lang="en-GB" sz="2800" dirty="0"/>
          </a:p>
          <a:p>
            <a:pPr lvl="2" fontAlgn="base"/>
            <a:r>
              <a:rPr lang="en-HK" dirty="0"/>
              <a:t>Yes, No, Partly, Not sure</a:t>
            </a:r>
            <a:endParaRPr lang="en-GB" sz="2800" dirty="0"/>
          </a:p>
          <a:p>
            <a:pPr lvl="1" fontAlgn="base"/>
            <a:r>
              <a:rPr lang="en-US" dirty="0"/>
              <a:t>Have you had a chance to install R in your computer?</a:t>
            </a:r>
            <a:r>
              <a:rPr lang="en-HK" dirty="0"/>
              <a:t> </a:t>
            </a:r>
            <a:endParaRPr lang="en-GB" sz="2800" dirty="0"/>
          </a:p>
          <a:p>
            <a:pPr lvl="2" fontAlgn="base"/>
            <a:r>
              <a:rPr lang="en-HK" dirty="0"/>
              <a:t>Yes, No, Partly, Not sure</a:t>
            </a:r>
            <a:endParaRPr lang="en-GB" sz="2800" dirty="0"/>
          </a:p>
          <a:p>
            <a:pPr lvl="1" fontAlgn="base"/>
            <a:r>
              <a:rPr lang="en-US" dirty="0"/>
              <a:t>Have you had any R experience before this course?</a:t>
            </a:r>
            <a:r>
              <a:rPr lang="en-HK" dirty="0"/>
              <a:t> </a:t>
            </a:r>
            <a:endParaRPr lang="en-GB" sz="2800" dirty="0"/>
          </a:p>
          <a:p>
            <a:pPr lvl="2" fontAlgn="base"/>
            <a:r>
              <a:rPr lang="en-HK" dirty="0"/>
              <a:t>From zero (less) to ten  (more experience).</a:t>
            </a:r>
            <a:endParaRPr lang="en-GB" sz="2800" dirty="0"/>
          </a:p>
          <a:p>
            <a:pPr lvl="1" fontAlgn="base"/>
            <a:r>
              <a:rPr lang="en-US" dirty="0"/>
              <a:t>What your thoughts about statistics as a field apply to your live or future work?</a:t>
            </a:r>
            <a:r>
              <a:rPr lang="en-HK" dirty="0"/>
              <a:t> (Open question)</a:t>
            </a:r>
            <a:endParaRPr lang="en-GB" sz="2800" dirty="0"/>
          </a:p>
          <a:p>
            <a:pPr marL="0" indent="0">
              <a:buNone/>
            </a:pPr>
            <a:endParaRPr lang="es-ES_tradnl" dirty="0"/>
          </a:p>
        </p:txBody>
      </p:sp>
    </p:spTree>
    <p:extLst>
      <p:ext uri="{BB962C8B-B14F-4D97-AF65-F5344CB8AC3E}">
        <p14:creationId xmlns:p14="http://schemas.microsoft.com/office/powerpoint/2010/main" val="240656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vigational compass on a blue background">
            <a:extLst>
              <a:ext uri="{FF2B5EF4-FFF2-40B4-BE49-F238E27FC236}">
                <a16:creationId xmlns:a16="http://schemas.microsoft.com/office/drawing/2014/main" id="{D7C0FECD-0156-4C36-9BBF-ACB00D3AF2E4}"/>
              </a:ext>
            </a:extLst>
          </p:cNvPr>
          <p:cNvPicPr>
            <a:picLocks noChangeAspect="1"/>
          </p:cNvPicPr>
          <p:nvPr/>
        </p:nvPicPr>
        <p:blipFill rotWithShape="1">
          <a:blip r:embed="rId3"/>
          <a:srcRect t="18182"/>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04A7C-CCC2-734F-8C67-154E4C7219B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Q&amp;A</a:t>
            </a:r>
          </a:p>
        </p:txBody>
      </p:sp>
    </p:spTree>
    <p:extLst>
      <p:ext uri="{BB962C8B-B14F-4D97-AF65-F5344CB8AC3E}">
        <p14:creationId xmlns:p14="http://schemas.microsoft.com/office/powerpoint/2010/main" val="153617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DCDA-28AD-E645-9B9B-107EA50963DB}"/>
              </a:ext>
            </a:extLst>
          </p:cNvPr>
          <p:cNvSpPr>
            <a:spLocks noGrp="1"/>
          </p:cNvSpPr>
          <p:nvPr>
            <p:ph type="title"/>
          </p:nvPr>
        </p:nvSpPr>
        <p:spPr>
          <a:xfrm>
            <a:off x="658200" y="1586484"/>
            <a:ext cx="3685032" cy="3685032"/>
          </a:xfrm>
          <a:prstGeom prst="ellipse">
            <a:avLst/>
          </a:prstGeom>
          <a:solidFill>
            <a:schemeClr val="accent2">
              <a:lumMod val="75000"/>
            </a:schemeClr>
          </a:solidFill>
          <a:ln>
            <a:noFill/>
          </a:ln>
        </p:spPr>
        <p:txBody>
          <a:bodyPr>
            <a:normAutofit/>
          </a:bodyPr>
          <a:lstStyle/>
          <a:p>
            <a:r>
              <a:rPr lang="en-US">
                <a:solidFill>
                  <a:srgbClr val="FFFFFF"/>
                </a:solidFill>
              </a:rPr>
              <a:t>Intended learning outComes</a:t>
            </a:r>
          </a:p>
        </p:txBody>
      </p:sp>
      <p:sp>
        <p:nvSpPr>
          <p:cNvPr id="3" name="Content Placeholder 2">
            <a:extLst>
              <a:ext uri="{FF2B5EF4-FFF2-40B4-BE49-F238E27FC236}">
                <a16:creationId xmlns:a16="http://schemas.microsoft.com/office/drawing/2014/main" id="{7696C275-775C-3942-918F-1BF1071FFD82}"/>
              </a:ext>
            </a:extLst>
          </p:cNvPr>
          <p:cNvSpPr>
            <a:spLocks noGrp="1"/>
          </p:cNvSpPr>
          <p:nvPr>
            <p:ph idx="1"/>
          </p:nvPr>
        </p:nvSpPr>
        <p:spPr>
          <a:xfrm>
            <a:off x="4544123" y="1007225"/>
            <a:ext cx="7647877" cy="5310447"/>
          </a:xfrm>
        </p:spPr>
        <p:txBody>
          <a:bodyPr anchor="ctr">
            <a:normAutofit/>
          </a:bodyPr>
          <a:lstStyle/>
          <a:p>
            <a:pPr marL="0" indent="0">
              <a:buNone/>
            </a:pPr>
            <a:r>
              <a:rPr lang="en-US" sz="3200" dirty="0"/>
              <a:t>At the end of this </a:t>
            </a:r>
            <a:r>
              <a:rPr lang="en-US" sz="3200" u="sng" dirty="0"/>
              <a:t>week</a:t>
            </a:r>
            <a:r>
              <a:rPr lang="en-US" sz="3200" dirty="0"/>
              <a:t>, you will be able to:</a:t>
            </a:r>
          </a:p>
          <a:p>
            <a:r>
              <a:rPr lang="en-US" sz="2400" b="1" dirty="0"/>
              <a:t>Describe</a:t>
            </a:r>
            <a:r>
              <a:rPr lang="en-US" sz="2400" dirty="0"/>
              <a:t> the aims and objectives of this course</a:t>
            </a:r>
            <a:r>
              <a:rPr lang="en-US" sz="3200" dirty="0"/>
              <a:t>.</a:t>
            </a:r>
          </a:p>
          <a:p>
            <a:pPr lvl="0" fontAlgn="base"/>
            <a:r>
              <a:rPr lang="en-GB" sz="2400" b="1" dirty="0"/>
              <a:t>Import </a:t>
            </a:r>
            <a:r>
              <a:rPr lang="en-GB" sz="2400" dirty="0"/>
              <a:t>and load datasets.</a:t>
            </a:r>
          </a:p>
          <a:p>
            <a:pPr lvl="0" fontAlgn="base"/>
            <a:r>
              <a:rPr lang="en-GB" sz="2400" b="1" dirty="0"/>
              <a:t>Prepare </a:t>
            </a:r>
            <a:r>
              <a:rPr lang="en-GB" sz="2400" dirty="0"/>
              <a:t>datasets for analysis and </a:t>
            </a:r>
            <a:r>
              <a:rPr lang="en-GB" sz="2400" b="1" dirty="0"/>
              <a:t>getting</a:t>
            </a:r>
            <a:r>
              <a:rPr lang="en-GB" sz="2400" dirty="0"/>
              <a:t> data into a usable format.</a:t>
            </a:r>
          </a:p>
          <a:p>
            <a:pPr lvl="0"/>
            <a:r>
              <a:rPr lang="en-GB" sz="2400" b="1" dirty="0"/>
              <a:t>Formulate</a:t>
            </a:r>
            <a:r>
              <a:rPr lang="en-GB" sz="2400" dirty="0"/>
              <a:t> questions about a dataset and </a:t>
            </a:r>
            <a:r>
              <a:rPr lang="en-GB" sz="2400" b="1" dirty="0"/>
              <a:t>generate </a:t>
            </a:r>
            <a:r>
              <a:rPr lang="en-GB" sz="2400" dirty="0"/>
              <a:t>useful visualisations for a given question.</a:t>
            </a:r>
          </a:p>
          <a:p>
            <a:pPr lvl="0"/>
            <a:r>
              <a:rPr lang="en-GB" sz="2400" b="1" dirty="0"/>
              <a:t>Identify</a:t>
            </a:r>
            <a:r>
              <a:rPr lang="en-GB" sz="2400" dirty="0"/>
              <a:t> potential sources of bias in the data.</a:t>
            </a:r>
          </a:p>
          <a:p>
            <a:pPr lvl="0" fontAlgn="base"/>
            <a:r>
              <a:rPr lang="en-GB" sz="2400" b="1" dirty="0"/>
              <a:t>Explore </a:t>
            </a:r>
            <a:r>
              <a:rPr lang="en-GB" sz="2400" dirty="0"/>
              <a:t>distribution, variation, and covariation</a:t>
            </a:r>
          </a:p>
          <a:p>
            <a:pPr lvl="0" fontAlgn="base"/>
            <a:r>
              <a:rPr lang="en-GB" sz="2400" b="1" dirty="0"/>
              <a:t>Analyse</a:t>
            </a:r>
            <a:r>
              <a:rPr lang="en-GB" sz="2400" dirty="0"/>
              <a:t> outliers and missing values.</a:t>
            </a:r>
          </a:p>
        </p:txBody>
      </p:sp>
    </p:spTree>
    <p:extLst>
      <p:ext uri="{BB962C8B-B14F-4D97-AF65-F5344CB8AC3E}">
        <p14:creationId xmlns:p14="http://schemas.microsoft.com/office/powerpoint/2010/main" val="1690544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95650-3F1C-D147-A036-86C5224F17C0}"/>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dirty="0"/>
              <a:t>Class WEEK 1</a:t>
            </a:r>
          </a:p>
        </p:txBody>
      </p:sp>
      <p:pic>
        <p:nvPicPr>
          <p:cNvPr id="7" name="Graphic 6" descr="Chat">
            <a:extLst>
              <a:ext uri="{FF2B5EF4-FFF2-40B4-BE49-F238E27FC236}">
                <a16:creationId xmlns:a16="http://schemas.microsoft.com/office/drawing/2014/main" id="{6F9D8CDD-0EC4-4ADC-A456-44C50B9DCC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97380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138928" y="964692"/>
            <a:ext cx="6092952" cy="1188720"/>
          </a:xfrm>
        </p:spPr>
        <p:txBody>
          <a:bodyPr vert="horz" lIns="182880" tIns="182880" rIns="182880" bIns="182880" rtlCol="0" anchor="ctr">
            <a:normAutofit/>
          </a:bodyPr>
          <a:lstStyle/>
          <a:p>
            <a:r>
              <a:rPr lang="en-US" sz="2600" dirty="0"/>
              <a:t>The STATISTICS II teaching Team</a:t>
            </a:r>
          </a:p>
        </p:txBody>
      </p:sp>
      <p:pic>
        <p:nvPicPr>
          <p:cNvPr id="2052" name="Picture 4" descr="Image">
            <a:extLst>
              <a:ext uri="{FF2B5EF4-FFF2-40B4-BE49-F238E27FC236}">
                <a16:creationId xmlns:a16="http://schemas.microsoft.com/office/drawing/2014/main" id="{7F8739E1-C2AD-9C4C-B207-6506262AE2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7" r="14086" b="-1"/>
          <a:stretch/>
        </p:blipFill>
        <p:spPr bwMode="auto">
          <a:xfrm>
            <a:off x="960123" y="964691"/>
            <a:ext cx="1773391" cy="2394028"/>
          </a:xfrm>
          <a:prstGeom prst="rect">
            <a:avLst/>
          </a:prstGeom>
          <a:noFill/>
          <a:ln w="31750" cap="sq">
            <a:solidFill>
              <a:srgbClr val="FFFFFF"/>
            </a:solidFill>
            <a:miter lim="800000"/>
          </a:ln>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1"/>
          </p:nvPr>
        </p:nvSpPr>
        <p:spPr>
          <a:xfrm>
            <a:off x="5089646" y="2475145"/>
            <a:ext cx="6142233" cy="4101501"/>
          </a:xfrm>
        </p:spPr>
        <p:txBody>
          <a:bodyPr vert="horz" lIns="91440" tIns="45720" rIns="91440" bIns="45720" rtlCol="0">
            <a:normAutofit/>
          </a:bodyPr>
          <a:lstStyle/>
          <a:p>
            <a:pPr>
              <a:lnSpc>
                <a:spcPct val="90000"/>
              </a:lnSpc>
              <a:buClr>
                <a:schemeClr val="accent2"/>
              </a:buClr>
            </a:pPr>
            <a:r>
              <a:rPr lang="en-US" sz="2400" dirty="0"/>
              <a:t>Juan </a:t>
            </a:r>
            <a:r>
              <a:rPr lang="en-US" sz="2400" dirty="0" err="1"/>
              <a:t>Rivillas</a:t>
            </a:r>
            <a:endParaRPr lang="en-US" sz="2400" dirty="0"/>
          </a:p>
          <a:p>
            <a:pPr>
              <a:lnSpc>
                <a:spcPct val="90000"/>
              </a:lnSpc>
              <a:buClr>
                <a:schemeClr val="accent2"/>
              </a:buClr>
            </a:pPr>
            <a:r>
              <a:rPr lang="en-US" sz="2400" dirty="0" err="1"/>
              <a:t>Maryory</a:t>
            </a:r>
            <a:r>
              <a:rPr lang="en-US" sz="2400" dirty="0"/>
              <a:t> </a:t>
            </a:r>
            <a:r>
              <a:rPr lang="en-US" sz="2400" dirty="0" err="1"/>
              <a:t>Galvis</a:t>
            </a:r>
            <a:r>
              <a:rPr lang="en-US" sz="2400" dirty="0"/>
              <a:t>-Pedraza</a:t>
            </a:r>
          </a:p>
          <a:p>
            <a:pPr>
              <a:lnSpc>
                <a:spcPct val="90000"/>
              </a:lnSpc>
              <a:buClr>
                <a:schemeClr val="accent2"/>
              </a:buClr>
            </a:pPr>
            <a:r>
              <a:rPr lang="en-US" sz="2400" dirty="0" err="1"/>
              <a:t>Maret</a:t>
            </a:r>
            <a:r>
              <a:rPr lang="en-US" sz="2400" dirty="0"/>
              <a:t> </a:t>
            </a:r>
            <a:r>
              <a:rPr lang="en-US" sz="2400" dirty="0" err="1"/>
              <a:t>Sturms</a:t>
            </a:r>
            <a:endParaRPr lang="en-US" sz="2400" dirty="0"/>
          </a:p>
          <a:p>
            <a:pPr marL="0" indent="0">
              <a:lnSpc>
                <a:spcPct val="90000"/>
              </a:lnSpc>
              <a:buClr>
                <a:schemeClr val="accent2"/>
              </a:buClr>
              <a:buNone/>
            </a:pPr>
            <a:endParaRPr lang="en-US" dirty="0"/>
          </a:p>
          <a:p>
            <a:pPr marL="0" indent="0">
              <a:lnSpc>
                <a:spcPct val="90000"/>
              </a:lnSpc>
              <a:buClr>
                <a:schemeClr val="accent2"/>
              </a:buClr>
              <a:buNone/>
            </a:pPr>
            <a:r>
              <a:rPr lang="en-US" dirty="0"/>
              <a:t>Contributors</a:t>
            </a:r>
          </a:p>
          <a:p>
            <a:pPr>
              <a:lnSpc>
                <a:spcPct val="90000"/>
              </a:lnSpc>
              <a:buClr>
                <a:schemeClr val="accent2"/>
              </a:buClr>
            </a:pPr>
            <a:r>
              <a:rPr lang="en-GB" dirty="0" err="1"/>
              <a:t>Dr.</a:t>
            </a:r>
            <a:r>
              <a:rPr lang="en-GB" dirty="0"/>
              <a:t> Indira S.E. van der Zande</a:t>
            </a:r>
          </a:p>
          <a:p>
            <a:pPr>
              <a:lnSpc>
                <a:spcPct val="90000"/>
              </a:lnSpc>
              <a:buClr>
                <a:schemeClr val="accent2"/>
              </a:buClr>
            </a:pPr>
            <a:r>
              <a:rPr lang="en-US" dirty="0" err="1"/>
              <a:t>Berfu</a:t>
            </a:r>
            <a:r>
              <a:rPr lang="en-US" dirty="0"/>
              <a:t> </a:t>
            </a:r>
            <a:r>
              <a:rPr lang="en-US" dirty="0" err="1"/>
              <a:t>Unal</a:t>
            </a:r>
            <a:endParaRPr lang="en-US" dirty="0"/>
          </a:p>
          <a:p>
            <a:pPr marL="0">
              <a:lnSpc>
                <a:spcPct val="90000"/>
              </a:lnSpc>
              <a:buClr>
                <a:schemeClr val="accent2"/>
              </a:buClr>
            </a:pPr>
            <a:endParaRPr lang="en-US" dirty="0"/>
          </a:p>
          <a:p>
            <a:pPr>
              <a:lnSpc>
                <a:spcPct val="90000"/>
              </a:lnSpc>
              <a:buClr>
                <a:schemeClr val="accent2"/>
              </a:buClr>
            </a:pPr>
            <a:endParaRPr lang="en-US" dirty="0"/>
          </a:p>
          <a:p>
            <a:pPr>
              <a:lnSpc>
                <a:spcPct val="90000"/>
              </a:lnSpc>
              <a:buClr>
                <a:schemeClr val="accent2"/>
              </a:buClr>
            </a:pPr>
            <a:endParaRPr lang="en-US" dirty="0"/>
          </a:p>
        </p:txBody>
      </p:sp>
    </p:spTree>
    <p:extLst>
      <p:ext uri="{BB962C8B-B14F-4D97-AF65-F5344CB8AC3E}">
        <p14:creationId xmlns:p14="http://schemas.microsoft.com/office/powerpoint/2010/main" val="9446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DCDA-28AD-E645-9B9B-107EA50963D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solidFill>
                  <a:srgbClr val="FFFFFF"/>
                </a:solidFill>
              </a:rPr>
              <a:t>Intended learning outComes</a:t>
            </a:r>
          </a:p>
        </p:txBody>
      </p:sp>
      <p:sp>
        <p:nvSpPr>
          <p:cNvPr id="3" name="Content Placeholder 2">
            <a:extLst>
              <a:ext uri="{FF2B5EF4-FFF2-40B4-BE49-F238E27FC236}">
                <a16:creationId xmlns:a16="http://schemas.microsoft.com/office/drawing/2014/main" id="{7696C275-775C-3942-918F-1BF1071FFD82}"/>
              </a:ext>
            </a:extLst>
          </p:cNvPr>
          <p:cNvSpPr>
            <a:spLocks noGrp="1"/>
          </p:cNvSpPr>
          <p:nvPr>
            <p:ph idx="1"/>
          </p:nvPr>
        </p:nvSpPr>
        <p:spPr>
          <a:xfrm>
            <a:off x="5232805" y="374073"/>
            <a:ext cx="6779085" cy="6109853"/>
          </a:xfrm>
        </p:spPr>
        <p:txBody>
          <a:bodyPr anchor="ctr">
            <a:normAutofit/>
          </a:bodyPr>
          <a:lstStyle/>
          <a:p>
            <a:pPr marL="0" indent="0">
              <a:buNone/>
            </a:pPr>
            <a:r>
              <a:rPr lang="en-US" sz="2400" dirty="0"/>
              <a:t>At the end of this </a:t>
            </a:r>
            <a:r>
              <a:rPr lang="en-US" sz="2400" u="sng" dirty="0"/>
              <a:t>course</a:t>
            </a:r>
            <a:r>
              <a:rPr lang="en-US" sz="2400" dirty="0"/>
              <a:t>, you will be able to:</a:t>
            </a:r>
          </a:p>
          <a:p>
            <a:pPr lvl="0"/>
            <a:r>
              <a:rPr lang="en-GB" b="1" dirty="0"/>
              <a:t>Prepare</a:t>
            </a:r>
            <a:r>
              <a:rPr lang="en-GB" dirty="0"/>
              <a:t> data into a suitable format.</a:t>
            </a:r>
          </a:p>
          <a:p>
            <a:pPr lvl="0" fontAlgn="base"/>
            <a:r>
              <a:rPr lang="en-GB" b="1" dirty="0"/>
              <a:t>Identify</a:t>
            </a:r>
            <a:r>
              <a:rPr lang="en-GB" dirty="0"/>
              <a:t> the best fit model for the classification of clusters and latent groups in the data.</a:t>
            </a:r>
          </a:p>
          <a:p>
            <a:pPr lvl="0" fontAlgn="base"/>
            <a:r>
              <a:rPr lang="en-GB" b="1" dirty="0"/>
              <a:t>Apply </a:t>
            </a:r>
            <a:r>
              <a:rPr lang="en-GB" dirty="0"/>
              <a:t>regressions to model a response variable in terms of a single variable or multiple variables.</a:t>
            </a:r>
          </a:p>
          <a:p>
            <a:pPr lvl="0" fontAlgn="base"/>
            <a:r>
              <a:rPr lang="en-GB" b="1" dirty="0"/>
              <a:t>Identify</a:t>
            </a:r>
            <a:r>
              <a:rPr lang="en-GB" dirty="0"/>
              <a:t> the correlation coefficient as a single measure of regression models.</a:t>
            </a:r>
          </a:p>
          <a:p>
            <a:pPr lvl="0"/>
            <a:r>
              <a:rPr lang="en-GB" b="1" dirty="0"/>
              <a:t>Assess</a:t>
            </a:r>
            <a:r>
              <a:rPr lang="en-GB" dirty="0"/>
              <a:t> model validity by checking model assumptions.</a:t>
            </a:r>
          </a:p>
          <a:p>
            <a:pPr lvl="0"/>
            <a:r>
              <a:rPr lang="en-GB" b="1" dirty="0"/>
              <a:t>Assess</a:t>
            </a:r>
            <a:r>
              <a:rPr lang="en-GB" dirty="0"/>
              <a:t> model fitness by comparing the results produced by the model with your data.</a:t>
            </a:r>
          </a:p>
          <a:p>
            <a:pPr lvl="0"/>
            <a:r>
              <a:rPr lang="en-GB" b="1" dirty="0"/>
              <a:t>Use</a:t>
            </a:r>
            <a:r>
              <a:rPr lang="en-GB" dirty="0"/>
              <a:t> effectively reports summarizing results to communicate research findings.</a:t>
            </a:r>
          </a:p>
        </p:txBody>
      </p:sp>
    </p:spTree>
    <p:extLst>
      <p:ext uri="{BB962C8B-B14F-4D97-AF65-F5344CB8AC3E}">
        <p14:creationId xmlns:p14="http://schemas.microsoft.com/office/powerpoint/2010/main" val="4230130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
            <a:extLst>
              <a:ext uri="{FF2B5EF4-FFF2-40B4-BE49-F238E27FC236}">
                <a16:creationId xmlns:a16="http://schemas.microsoft.com/office/drawing/2014/main" id="{FC72E223-0F62-460B-AF85-AE6E3A12DBED}"/>
              </a:ext>
            </a:extLst>
          </p:cNvPr>
          <p:cNvGraphicFramePr>
            <a:graphicFrameLocks noGrp="1"/>
          </p:cNvGraphicFramePr>
          <p:nvPr>
            <p:ph idx="11"/>
            <p:extLst>
              <p:ext uri="{D42A27DB-BD31-4B8C-83A1-F6EECF244321}">
                <p14:modId xmlns:p14="http://schemas.microsoft.com/office/powerpoint/2010/main" val="885872137"/>
              </p:ext>
            </p:extLst>
          </p:nvPr>
        </p:nvGraphicFramePr>
        <p:xfrm>
          <a:off x="914400" y="2350603"/>
          <a:ext cx="10515599" cy="4265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55BD1F5B-D096-724D-90D6-135F66A81E8D}"/>
              </a:ext>
            </a:extLst>
          </p:cNvPr>
          <p:cNvSpPr>
            <a:spLocks noGrp="1"/>
          </p:cNvSpPr>
          <p:nvPr>
            <p:ph type="title"/>
          </p:nvPr>
        </p:nvSpPr>
        <p:spPr/>
        <p:txBody>
          <a:bodyPr/>
          <a:lstStyle/>
          <a:p>
            <a:r>
              <a:rPr lang="en-US" dirty="0"/>
              <a:t>Aim of Course</a:t>
            </a:r>
          </a:p>
        </p:txBody>
      </p:sp>
      <p:pic>
        <p:nvPicPr>
          <p:cNvPr id="9" name="Picture 8" descr="Shape&#10;&#10;Description automatically generated with low confidence">
            <a:extLst>
              <a:ext uri="{FF2B5EF4-FFF2-40B4-BE49-F238E27FC236}">
                <a16:creationId xmlns:a16="http://schemas.microsoft.com/office/drawing/2014/main" id="{E623F6DB-3D24-B640-914B-D16DEEC155DC}"/>
              </a:ext>
            </a:extLst>
          </p:cNvPr>
          <p:cNvPicPr>
            <a:picLocks noChangeAspect="1"/>
          </p:cNvPicPr>
          <p:nvPr/>
        </p:nvPicPr>
        <p:blipFill rotWithShape="1">
          <a:blip r:embed="rId8"/>
          <a:srcRect b="13613"/>
          <a:stretch/>
        </p:blipFill>
        <p:spPr>
          <a:xfrm>
            <a:off x="3770320" y="5639918"/>
            <a:ext cx="1015526" cy="877284"/>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26EF485D-347F-6A4C-83CE-80E780FF12CE}"/>
              </a:ext>
            </a:extLst>
          </p:cNvPr>
          <p:cNvPicPr>
            <a:picLocks noChangeAspect="1"/>
          </p:cNvPicPr>
          <p:nvPr/>
        </p:nvPicPr>
        <p:blipFill>
          <a:blip r:embed="rId9"/>
          <a:stretch>
            <a:fillRect/>
          </a:stretch>
        </p:blipFill>
        <p:spPr>
          <a:xfrm>
            <a:off x="10059593" y="5416105"/>
            <a:ext cx="1173225" cy="117322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316BB8C4-946A-3C4A-A78C-9D5B4B14B9AE}"/>
              </a:ext>
            </a:extLst>
          </p:cNvPr>
          <p:cNvPicPr>
            <a:picLocks noChangeAspect="1"/>
          </p:cNvPicPr>
          <p:nvPr/>
        </p:nvPicPr>
        <p:blipFill rotWithShape="1">
          <a:blip r:embed="rId10"/>
          <a:srcRect b="13613"/>
          <a:stretch/>
        </p:blipFill>
        <p:spPr>
          <a:xfrm>
            <a:off x="5056767" y="5791602"/>
            <a:ext cx="839940" cy="725600"/>
          </a:xfrm>
          <a:prstGeom prst="rect">
            <a:avLst/>
          </a:prstGeom>
        </p:spPr>
      </p:pic>
    </p:spTree>
    <p:extLst>
      <p:ext uri="{BB962C8B-B14F-4D97-AF65-F5344CB8AC3E}">
        <p14:creationId xmlns:p14="http://schemas.microsoft.com/office/powerpoint/2010/main" val="3659400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0">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47019A0-7C91-A740-8E77-4F026FE68181}"/>
              </a:ext>
            </a:extLst>
          </p:cNvPr>
          <p:cNvSpPr>
            <a:spLocks noGrp="1"/>
          </p:cNvSpPr>
          <p:nvPr>
            <p:ph type="title"/>
          </p:nvPr>
        </p:nvSpPr>
        <p:spPr>
          <a:xfrm>
            <a:off x="2231136" y="5185186"/>
            <a:ext cx="7729728" cy="1188720"/>
          </a:xfrm>
        </p:spPr>
        <p:txBody>
          <a:bodyPr vert="horz" lIns="182880" tIns="182880" rIns="182880" bIns="182880" rtlCol="0" anchor="ctr">
            <a:normAutofit/>
          </a:bodyPr>
          <a:lstStyle/>
          <a:p>
            <a:r>
              <a:rPr lang="en-US" dirty="0"/>
              <a:t>Learning Objectives</a:t>
            </a:r>
          </a:p>
        </p:txBody>
      </p:sp>
      <p:graphicFrame>
        <p:nvGraphicFramePr>
          <p:cNvPr id="17" name="Content Placeholder 1">
            <a:extLst>
              <a:ext uri="{FF2B5EF4-FFF2-40B4-BE49-F238E27FC236}">
                <a16:creationId xmlns:a16="http://schemas.microsoft.com/office/drawing/2014/main" id="{03EFF4E5-63DF-49AA-8016-4BC5C5217FD9}"/>
              </a:ext>
            </a:extLst>
          </p:cNvPr>
          <p:cNvGraphicFramePr>
            <a:graphicFrameLocks noGrp="1"/>
          </p:cNvGraphicFramePr>
          <p:nvPr>
            <p:ph idx="11"/>
            <p:extLst>
              <p:ext uri="{D42A27DB-BD31-4B8C-83A1-F6EECF244321}">
                <p14:modId xmlns:p14="http://schemas.microsoft.com/office/powerpoint/2010/main" val="1718291718"/>
              </p:ext>
            </p:extLst>
          </p:nvPr>
        </p:nvGraphicFramePr>
        <p:xfrm>
          <a:off x="331694" y="621490"/>
          <a:ext cx="11528611" cy="3675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357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07B67D-CB67-D444-A25B-58510329259B}"/>
              </a:ext>
            </a:extLst>
          </p:cNvPr>
          <p:cNvSpPr>
            <a:spLocks noGrp="1"/>
          </p:cNvSpPr>
          <p:nvPr>
            <p:ph type="title"/>
          </p:nvPr>
        </p:nvSpPr>
        <p:spPr/>
        <p:txBody>
          <a:bodyPr/>
          <a:lstStyle/>
          <a:p>
            <a:r>
              <a:rPr lang="en-US" dirty="0"/>
              <a:t>COURSE structure</a:t>
            </a:r>
          </a:p>
        </p:txBody>
      </p:sp>
      <p:graphicFrame>
        <p:nvGraphicFramePr>
          <p:cNvPr id="7" name="Diagram 6">
            <a:extLst>
              <a:ext uri="{FF2B5EF4-FFF2-40B4-BE49-F238E27FC236}">
                <a16:creationId xmlns:a16="http://schemas.microsoft.com/office/drawing/2014/main" id="{402A4437-A2B2-3344-9F0C-718E8037A9A5}"/>
              </a:ext>
            </a:extLst>
          </p:cNvPr>
          <p:cNvGraphicFramePr/>
          <p:nvPr>
            <p:extLst>
              <p:ext uri="{D42A27DB-BD31-4B8C-83A1-F6EECF244321}">
                <p14:modId xmlns:p14="http://schemas.microsoft.com/office/powerpoint/2010/main" val="4067989708"/>
              </p:ext>
            </p:extLst>
          </p:nvPr>
        </p:nvGraphicFramePr>
        <p:xfrm>
          <a:off x="1981201" y="2670415"/>
          <a:ext cx="8229600" cy="3717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827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FB36-5FAD-5843-B92B-9F9EDFC00E4C}"/>
              </a:ext>
            </a:extLst>
          </p:cNvPr>
          <p:cNvSpPr>
            <a:spLocks noGrp="1"/>
          </p:cNvSpPr>
          <p:nvPr>
            <p:ph type="title"/>
          </p:nvPr>
        </p:nvSpPr>
        <p:spPr>
          <a:xfrm>
            <a:off x="914400" y="1371600"/>
            <a:ext cx="4031505" cy="3899916"/>
          </a:xfrm>
          <a:prstGeom prst="ellipse">
            <a:avLst/>
          </a:prstGeom>
          <a:solidFill>
            <a:schemeClr val="bg1"/>
          </a:solidFill>
          <a:ln>
            <a:noFill/>
          </a:ln>
        </p:spPr>
        <p:txBody>
          <a:bodyPr>
            <a:normAutofit fontScale="90000"/>
          </a:bodyPr>
          <a:lstStyle/>
          <a:p>
            <a:r>
              <a:rPr lang="en-US" sz="2600" dirty="0">
                <a:solidFill>
                  <a:schemeClr val="tx2"/>
                </a:solidFill>
              </a:rPr>
              <a:t>Individual computer assignment  1</a:t>
            </a:r>
            <a:br>
              <a:rPr lang="en-US" sz="2600" dirty="0">
                <a:solidFill>
                  <a:schemeClr val="tx2"/>
                </a:solidFill>
              </a:rPr>
            </a:br>
            <a:br>
              <a:rPr lang="en-US" sz="2600" dirty="0">
                <a:solidFill>
                  <a:schemeClr val="tx2"/>
                </a:solidFill>
              </a:rPr>
            </a:br>
            <a:r>
              <a:rPr lang="en-US" sz="2600" dirty="0">
                <a:solidFill>
                  <a:schemeClr val="tx2"/>
                </a:solidFill>
              </a:rPr>
              <a:t>Week 4: </a:t>
            </a:r>
            <a:r>
              <a:rPr lang="en-GB" sz="2000" dirty="0"/>
              <a:t>identification of the latent groups in dataset</a:t>
            </a:r>
            <a:r>
              <a:rPr lang="en-GB" sz="1800" dirty="0"/>
              <a:t> </a:t>
            </a:r>
            <a:endParaRPr lang="en-US" sz="2600" dirty="0">
              <a:solidFill>
                <a:schemeClr val="tx2"/>
              </a:solidFill>
            </a:endParaRPr>
          </a:p>
        </p:txBody>
      </p:sp>
      <p:graphicFrame>
        <p:nvGraphicFramePr>
          <p:cNvPr id="22" name="Content Placeholder 3">
            <a:extLst>
              <a:ext uri="{FF2B5EF4-FFF2-40B4-BE49-F238E27FC236}">
                <a16:creationId xmlns:a16="http://schemas.microsoft.com/office/drawing/2014/main" id="{F44DCADC-10C8-4809-B121-13487CF86168}"/>
              </a:ext>
            </a:extLst>
          </p:cNvPr>
          <p:cNvGraphicFramePr>
            <a:graphicFrameLocks noGrp="1"/>
          </p:cNvGraphicFramePr>
          <p:nvPr>
            <p:ph idx="1"/>
            <p:extLst>
              <p:ext uri="{D42A27DB-BD31-4B8C-83A1-F6EECF244321}">
                <p14:modId xmlns:p14="http://schemas.microsoft.com/office/powerpoint/2010/main" val="3127565337"/>
              </p:ext>
            </p:extLst>
          </p:nvPr>
        </p:nvGraphicFramePr>
        <p:xfrm>
          <a:off x="5322610" y="529389"/>
          <a:ext cx="5954990" cy="5775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CB597F9-44A7-0E46-ABE2-40F12ECC0793}"/>
              </a:ext>
            </a:extLst>
          </p:cNvPr>
          <p:cNvSpPr txBox="1"/>
          <p:nvPr/>
        </p:nvSpPr>
        <p:spPr>
          <a:xfrm>
            <a:off x="1567109" y="5380672"/>
            <a:ext cx="4289480" cy="1477328"/>
          </a:xfrm>
          <a:prstGeom prst="rect">
            <a:avLst/>
          </a:prstGeom>
          <a:noFill/>
        </p:spPr>
        <p:txBody>
          <a:bodyPr wrap="square" rtlCol="0">
            <a:spAutoFit/>
          </a:bodyPr>
          <a:lstStyle/>
          <a:p>
            <a:r>
              <a:rPr lang="en-US" dirty="0">
                <a:solidFill>
                  <a:schemeClr val="bg1"/>
                </a:solidFill>
              </a:rPr>
              <a:t>Due  Week 5 at 12 pm</a:t>
            </a:r>
          </a:p>
          <a:p>
            <a:r>
              <a:rPr lang="en-GB" dirty="0">
                <a:solidFill>
                  <a:schemeClr val="bg1"/>
                </a:solidFill>
              </a:rPr>
              <a:t>Group A 3 October 2022 </a:t>
            </a:r>
          </a:p>
          <a:p>
            <a:r>
              <a:rPr lang="en-GB" dirty="0">
                <a:solidFill>
                  <a:schemeClr val="bg1"/>
                </a:solidFill>
              </a:rPr>
              <a:t>Group B 10 October 2022 </a:t>
            </a:r>
          </a:p>
          <a:p>
            <a:r>
              <a:rPr lang="en-GB" dirty="0">
                <a:solidFill>
                  <a:schemeClr val="bg1"/>
                </a:solidFill>
              </a:rPr>
              <a:t>Group C 5 October 2022 </a:t>
            </a:r>
          </a:p>
          <a:p>
            <a:endParaRPr lang="en-US" dirty="0">
              <a:solidFill>
                <a:schemeClr val="bg1"/>
              </a:solidFill>
            </a:endParaRPr>
          </a:p>
        </p:txBody>
      </p:sp>
    </p:spTree>
    <p:extLst>
      <p:ext uri="{BB962C8B-B14F-4D97-AF65-F5344CB8AC3E}">
        <p14:creationId xmlns:p14="http://schemas.microsoft.com/office/powerpoint/2010/main" val="35614611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FB36-5FAD-5843-B92B-9F9EDFC00E4C}"/>
              </a:ext>
            </a:extLst>
          </p:cNvPr>
          <p:cNvSpPr>
            <a:spLocks noGrp="1"/>
          </p:cNvSpPr>
          <p:nvPr>
            <p:ph type="title"/>
          </p:nvPr>
        </p:nvSpPr>
        <p:spPr>
          <a:xfrm>
            <a:off x="1260873" y="1586484"/>
            <a:ext cx="3685032" cy="3685032"/>
          </a:xfrm>
          <a:prstGeom prst="ellipse">
            <a:avLst/>
          </a:prstGeom>
          <a:solidFill>
            <a:schemeClr val="bg1"/>
          </a:solidFill>
          <a:ln>
            <a:noFill/>
          </a:ln>
        </p:spPr>
        <p:txBody>
          <a:bodyPr>
            <a:normAutofit fontScale="90000"/>
          </a:bodyPr>
          <a:lstStyle/>
          <a:p>
            <a:r>
              <a:rPr lang="en-US" sz="2600" dirty="0">
                <a:solidFill>
                  <a:schemeClr val="tx2"/>
                </a:solidFill>
              </a:rPr>
              <a:t>Individual assessment 1</a:t>
            </a:r>
            <a:br>
              <a:rPr lang="en-US" sz="2600" dirty="0">
                <a:solidFill>
                  <a:schemeClr val="tx2"/>
                </a:solidFill>
              </a:rPr>
            </a:br>
            <a:br>
              <a:rPr lang="en-US" sz="2600" dirty="0">
                <a:solidFill>
                  <a:schemeClr val="tx2"/>
                </a:solidFill>
              </a:rPr>
            </a:br>
            <a:r>
              <a:rPr lang="en-US" sz="2600" dirty="0">
                <a:solidFill>
                  <a:schemeClr val="tx2"/>
                </a:solidFill>
              </a:rPr>
              <a:t>Week 6: </a:t>
            </a:r>
            <a:r>
              <a:rPr lang="en-GB" sz="2200" dirty="0"/>
              <a:t>Regression analysis in practice</a:t>
            </a:r>
            <a:r>
              <a:rPr lang="en-GB" sz="2000" dirty="0"/>
              <a:t> </a:t>
            </a:r>
            <a:endParaRPr lang="en-US" sz="2600" dirty="0">
              <a:solidFill>
                <a:schemeClr val="tx2"/>
              </a:solidFill>
            </a:endParaRPr>
          </a:p>
        </p:txBody>
      </p:sp>
      <p:graphicFrame>
        <p:nvGraphicFramePr>
          <p:cNvPr id="22" name="Content Placeholder 3">
            <a:extLst>
              <a:ext uri="{FF2B5EF4-FFF2-40B4-BE49-F238E27FC236}">
                <a16:creationId xmlns:a16="http://schemas.microsoft.com/office/drawing/2014/main" id="{F44DCADC-10C8-4809-B121-13487CF86168}"/>
              </a:ext>
            </a:extLst>
          </p:cNvPr>
          <p:cNvGraphicFramePr>
            <a:graphicFrameLocks noGrp="1"/>
          </p:cNvGraphicFramePr>
          <p:nvPr>
            <p:ph idx="1"/>
            <p:extLst>
              <p:ext uri="{D42A27DB-BD31-4B8C-83A1-F6EECF244321}">
                <p14:modId xmlns:p14="http://schemas.microsoft.com/office/powerpoint/2010/main" val="3205984426"/>
              </p:ext>
            </p:extLst>
          </p:nvPr>
        </p:nvGraphicFramePr>
        <p:xfrm>
          <a:off x="5322610" y="529389"/>
          <a:ext cx="5954990" cy="5775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CB597F9-44A7-0E46-ABE2-40F12ECC0793}"/>
              </a:ext>
            </a:extLst>
          </p:cNvPr>
          <p:cNvSpPr txBox="1"/>
          <p:nvPr/>
        </p:nvSpPr>
        <p:spPr>
          <a:xfrm>
            <a:off x="1463200" y="5410199"/>
            <a:ext cx="4289480" cy="1200329"/>
          </a:xfrm>
          <a:prstGeom prst="rect">
            <a:avLst/>
          </a:prstGeom>
          <a:noFill/>
        </p:spPr>
        <p:txBody>
          <a:bodyPr wrap="square" rtlCol="0">
            <a:spAutoFit/>
          </a:bodyPr>
          <a:lstStyle/>
          <a:p>
            <a:r>
              <a:rPr lang="en-US" dirty="0">
                <a:solidFill>
                  <a:schemeClr val="bg1"/>
                </a:solidFill>
              </a:rPr>
              <a:t>Due  Week 7 at 12 pm</a:t>
            </a:r>
          </a:p>
          <a:p>
            <a:r>
              <a:rPr lang="en-GB" dirty="0">
                <a:solidFill>
                  <a:schemeClr val="bg1"/>
                </a:solidFill>
              </a:rPr>
              <a:t>Group A 14 October 2022 8:45- 10:30</a:t>
            </a:r>
          </a:p>
          <a:p>
            <a:r>
              <a:rPr lang="en-GB" dirty="0">
                <a:solidFill>
                  <a:schemeClr val="bg1"/>
                </a:solidFill>
              </a:rPr>
              <a:t>Group B 14 October 2022 17:45- 19:00</a:t>
            </a:r>
          </a:p>
          <a:p>
            <a:r>
              <a:rPr lang="en-GB" dirty="0">
                <a:solidFill>
                  <a:schemeClr val="bg1"/>
                </a:solidFill>
              </a:rPr>
              <a:t>Group C 12 October 2022 8:45- 10:3 </a:t>
            </a:r>
            <a:endParaRPr lang="en-US" dirty="0">
              <a:solidFill>
                <a:schemeClr val="bg1"/>
              </a:solidFill>
            </a:endParaRPr>
          </a:p>
        </p:txBody>
      </p:sp>
    </p:spTree>
    <p:extLst>
      <p:ext uri="{BB962C8B-B14F-4D97-AF65-F5344CB8AC3E}">
        <p14:creationId xmlns:p14="http://schemas.microsoft.com/office/powerpoint/2010/main" val="617207553"/>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3014</TotalTime>
  <Words>3180</Words>
  <Application>Microsoft Macintosh PowerPoint</Application>
  <PresentationFormat>Widescreen</PresentationFormat>
  <Paragraphs>280</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Times New Roman</vt:lpstr>
      <vt:lpstr>Verdana</vt:lpstr>
      <vt:lpstr>Parcel</vt:lpstr>
      <vt:lpstr>Statistics II  Week 1  What is exploratory data analysis? </vt:lpstr>
      <vt:lpstr>Intended learning outComes</vt:lpstr>
      <vt:lpstr>The STATISTICS II teaching Team</vt:lpstr>
      <vt:lpstr>Intended learning outComes</vt:lpstr>
      <vt:lpstr>Aim of Course</vt:lpstr>
      <vt:lpstr>Learning Objectives</vt:lpstr>
      <vt:lpstr>COURSE structure</vt:lpstr>
      <vt:lpstr>Individual computer assignment  1  Week 4: identification of the latent groups in dataset </vt:lpstr>
      <vt:lpstr>Individual assessment 1  Week 6: Regression analysis in practice </vt:lpstr>
      <vt:lpstr>Research project applying regression analysis  </vt:lpstr>
      <vt:lpstr>PowerPoint Presentation</vt:lpstr>
      <vt:lpstr>My tIps using R</vt:lpstr>
      <vt:lpstr>Key weeks</vt:lpstr>
      <vt:lpstr>What we’re looking for</vt:lpstr>
      <vt:lpstr>Synchronous session guidelines</vt:lpstr>
      <vt:lpstr>Brightspace</vt:lpstr>
      <vt:lpstr>Poll</vt:lpstr>
      <vt:lpstr>Mentimenter</vt:lpstr>
      <vt:lpstr>Q&amp;A</vt:lpstr>
      <vt:lpstr>Class WEEK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VLOG Q&amp;A</dc:title>
  <dc:creator>Kwok, Wendy</dc:creator>
  <cp:lastModifiedBy>juan rivillas</cp:lastModifiedBy>
  <cp:revision>39</cp:revision>
  <dcterms:created xsi:type="dcterms:W3CDTF">2020-12-04T15:44:10Z</dcterms:created>
  <dcterms:modified xsi:type="dcterms:W3CDTF">2022-09-03T06:31:00Z</dcterms:modified>
</cp:coreProperties>
</file>